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355.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87D5AA-4E2E-4417-85FD-9CD35E0E9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0F766F-9E93-498B-8C07-B03A8E61E7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0DCA5B-A764-4ADE-87E5-7FD0049EF2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01B5FF-22E9-4D89-A59C-CCB4402271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E178BA-6927-4BCB-9912-6ADCBDD3ED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1687AB-ED5D-46CE-9150-4F4741229B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099AF3-5815-4B9E-9D47-A5D9FAA54E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8D0D89-CE2A-43CA-ACA8-0BCDAEE3A2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5C68B7-6AB2-4EED-9264-4549ED18ED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6F097B-DCC7-412F-AB48-94A80D61C0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317A3-7A19-4B47-9024-60B4A0AB7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75.xml" /><Relationship Id="rId11" Type="http://schemas.openxmlformats.org/officeDocument/2006/relationships/tags" Target="../tags/tag276.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 Id="rId7" Type="http://schemas.openxmlformats.org/officeDocument/2006/relationships/tags" Target="../tags/tag274.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image" Target="../media/image5.png" /><Relationship Id="rId7" Type="http://schemas.openxmlformats.org/officeDocument/2006/relationships/tags" Target="../tags/tag27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4.xml" /><Relationship Id="rId11" Type="http://schemas.openxmlformats.org/officeDocument/2006/relationships/tags" Target="../tags/tag285.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image" Target="../media/image3.png" /><Relationship Id="rId9" Type="http://schemas.openxmlformats.org/officeDocument/2006/relationships/image" Target="../media/image4.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5.png" /><Relationship Id="rId7" Type="http://schemas.openxmlformats.org/officeDocument/2006/relationships/tags" Target="../tags/tag28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3.xml" /><Relationship Id="rId11" Type="http://schemas.openxmlformats.org/officeDocument/2006/relationships/tags" Target="../tags/tag29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tags" Target="../tags/tag292.xml" /><Relationship Id="rId8" Type="http://schemas.openxmlformats.org/officeDocument/2006/relationships/image" Target="../media/image3.png" /><Relationship Id="rId9" Type="http://schemas.openxmlformats.org/officeDocument/2006/relationships/image" Target="../media/image4.sv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9.xml" /><Relationship Id="rId11" Type="http://schemas.openxmlformats.org/officeDocument/2006/relationships/tags" Target="../tags/tag300.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tags" Target="../tags/tag297.xml" /><Relationship Id="rId7" Type="http://schemas.openxmlformats.org/officeDocument/2006/relationships/tags" Target="../tags/tag298.xml" /><Relationship Id="rId8" Type="http://schemas.openxmlformats.org/officeDocument/2006/relationships/image" Target="../media/image3.png" /><Relationship Id="rId9" Type="http://schemas.openxmlformats.org/officeDocument/2006/relationships/image" Target="../media/image4.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image" Target="../media/image5.png" /><Relationship Id="rId7" Type="http://schemas.openxmlformats.org/officeDocument/2006/relationships/tags" Target="../tags/tag30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image" Target="../media/image5.png" /><Relationship Id="rId7" Type="http://schemas.openxmlformats.org/officeDocument/2006/relationships/tags" Target="../tags/tag30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5.png" /><Relationship Id="rId7" Type="http://schemas.openxmlformats.org/officeDocument/2006/relationships/tags" Target="../tags/tag3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image" Target="../media/image5.png" /><Relationship Id="rId7" Type="http://schemas.openxmlformats.org/officeDocument/2006/relationships/tags" Target="../tags/tag3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5.png" /><Relationship Id="rId7" Type="http://schemas.openxmlformats.org/officeDocument/2006/relationships/tags" Target="../tags/tag3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0.xml" /><Relationship Id="rId11" Type="http://schemas.openxmlformats.org/officeDocument/2006/relationships/tags" Target="../tags/tag321.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tags" Target="../tags/tag318.xml" /><Relationship Id="rId7" Type="http://schemas.openxmlformats.org/officeDocument/2006/relationships/tags" Target="../tags/tag319.xml" /><Relationship Id="rId8" Type="http://schemas.openxmlformats.org/officeDocument/2006/relationships/image" Target="../media/image3.png" /><Relationship Id="rId9" Type="http://schemas.openxmlformats.org/officeDocument/2006/relationships/image" Target="../media/image4.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image" Target="../media/image5.png" /><Relationship Id="rId7" Type="http://schemas.openxmlformats.org/officeDocument/2006/relationships/tags" Target="../tags/tag3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image" Target="../media/image5.png" /><Relationship Id="rId7" Type="http://schemas.openxmlformats.org/officeDocument/2006/relationships/tags" Target="../tags/tag32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image" Target="../media/image5.png" /><Relationship Id="rId7" Type="http://schemas.openxmlformats.org/officeDocument/2006/relationships/tags" Target="../tags/tag33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5.png" /><Relationship Id="rId7" Type="http://schemas.openxmlformats.org/officeDocument/2006/relationships/tags" Target="../tags/tag33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5.png" /><Relationship Id="rId7" Type="http://schemas.openxmlformats.org/officeDocument/2006/relationships/tags" Target="../tags/tag33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image" Target="../media/image5.png" /><Relationship Id="rId7" Type="http://schemas.openxmlformats.org/officeDocument/2006/relationships/tags" Target="../tags/tag33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image" Target="../media/image5.png" /><Relationship Id="rId7" Type="http://schemas.openxmlformats.org/officeDocument/2006/relationships/tags" Target="../tags/tag34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43.xml" /><Relationship Id="rId5" Type="http://schemas.openxmlformats.org/officeDocument/2006/relationships/tags" Target="../tags/tag344.xml" /><Relationship Id="rId6" Type="http://schemas.openxmlformats.org/officeDocument/2006/relationships/image" Target="../media/image5.png" /><Relationship Id="rId7" Type="http://schemas.openxmlformats.org/officeDocument/2006/relationships/tags" Target="../tags/tag34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0.xml" /><Relationship Id="rId11" Type="http://schemas.openxmlformats.org/officeDocument/2006/relationships/tags" Target="../tags/tag351.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46.xml" /><Relationship Id="rId5" Type="http://schemas.openxmlformats.org/officeDocument/2006/relationships/tags" Target="../tags/tag347.xml" /><Relationship Id="rId6" Type="http://schemas.openxmlformats.org/officeDocument/2006/relationships/tags" Target="../tags/tag348.xml" /><Relationship Id="rId7" Type="http://schemas.openxmlformats.org/officeDocument/2006/relationships/tags" Target="../tags/tag349.xml" /><Relationship Id="rId8" Type="http://schemas.openxmlformats.org/officeDocument/2006/relationships/image" Target="../media/image3.png" /><Relationship Id="rId9" Type="http://schemas.openxmlformats.org/officeDocument/2006/relationships/image" Target="../media/image4.sv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52.xml" /><Relationship Id="rId5" Type="http://schemas.openxmlformats.org/officeDocument/2006/relationships/tags" Target="../tags/tag353.xml" /><Relationship Id="rId6" Type="http://schemas.openxmlformats.org/officeDocument/2006/relationships/image" Target="../media/image5.png" /><Relationship Id="rId7" Type="http://schemas.openxmlformats.org/officeDocument/2006/relationships/tags" Target="../tags/tag35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2712503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小鼠尾静脉注射和采血简易固定装置的制作和使用方法</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材料和方法</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7"/>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8"/>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9"/>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小鼠作为一种常见的实验动物，在生物医学研究中被广泛使用。尾静脉注射和采血是实验小鼠常见的操作之一，为了方便快捷地进行这些操作，一种简便固定装置的制作和使用方法显得尤为重要。本次演示将详细介绍一种小鼠尾静脉注射和采血简易固定装置的制作及使用方法，旨在提高实验效率，减轻实验者的操作难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材料和方法</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材料和方法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制作小鼠尾静脉注射和采血简易固定装置需准备以下材料和工具：</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1、材料：透明有机玻璃板、医用胶布、一次性注射器、采血针、小鼠固定器（可以用粗试管</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2、工具：剪刀、手术刀、注射器针头、烧杯</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2、工具：剪刀、手术刀、注射器针头、烧杯</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制作步骤如下：</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1、将透明有机玻璃板按照小鼠尾巴的形状和大小进行切割，确保玻璃板能够完全包裹小鼠尾巴。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2、工具：剪刀、手术刀、注射器针头、烧杯</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2、在玻璃板上钻出两个孔，孔的大小和位置要能够让小鼠尾巴穿过，同时能够让采血针和注射器针头插入。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2、工具：剪刀、手术刀、注射器针头、烧杯</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3、在玻璃板的背面（即与小鼠尾巴接触的面）贴上医用胶布，用于固定玻璃板和小鼠尾巴。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2、工具：剪刀、手术刀、注射器针头、烧杯</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4、使用烧杯盛装适量的水，将小鼠放入固定器中，将小鼠尾巴浸入水中，使其血管充盈，便于注射和采血。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2、工具：剪刀、手术刀、注射器针头、烧杯</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5、使用注射器和采血针分别从小鼠尾静脉进行注射和采血操作。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大鼠作为生物医学研究中常用的实验动物之一，具有易于饲养、繁殖能力强、解剖结构与人类相近等优点。但在实验过程中，大鼠的固定操作一直是一个难点。为了更好地控制大鼠的行动，保证实验的准确性和可靠性，我们设计了一种简易大鼠固定装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要制作这种简易大鼠固定装置，需要准备以下材料：一个有机玻璃板、两个不锈钢支架、两个不锈钢圆筒、四个小磁铁、适量的海绵和胶带。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首先，将有机玻璃板切割成适当大小，作为大鼠的支撑面。在有机玻璃板上均匀分布地打上四个小孔，将两个不锈钢支架插入小孔中，使其呈90度角弯曲，固定在有机玻璃板上。</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接着，将两个不锈钢圆筒分别焊接在两个不锈钢支架的上端，作为大鼠的固定环。为了方便操作，可以在圆筒内侧贴上胶带，胶带表面可以涂抹少量润滑剂。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在装置的底部，我们可以用小磁铁将有机玻璃板与实验台面进行固定。这样可以方便实验人员在移动装置时避免滑落。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使用这种简易大鼠固定装置时，应将大鼠放置在有机玻璃板上，然后将大鼠的尾巴和身体轻轻塞入不锈钢圆筒中。调整大鼠的位置和角度，确保其身体稳定地保持在装置中央。然后，实验人员可以通过移动有机玻璃板上的海绵来调整大鼠的姿势和受力程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实验过程中，需要注意以下几点：首先，要保证装置的清洁卫生，避免影响实验结果。其次，在操作过程中要轻柔、稳定，避免大鼠受到惊吓或受伤。最后，要根据实验需要进行合理的固定和支撑，确保大鼠在实验过程中保持稳定。</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总之，这种简易大鼠固定装置制作简单、使用方便、效果显著。不仅可以提高实验的准确性和可靠性，还能减少实验人员的工作量，为相关领域的研究提供有效的工具。然而，该装置还存在一些不足之处，例如不能完全避免大鼠的移动和转动等。未来可以对装置进行进一步改进和完善，提高其实用性和稳定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参考内容二</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生物医学研究中，小鼠尾静脉注射法是一种常见且有用的实验技术。该方法通过将药物或细胞因子注入小鼠尾静脉，实现对小鼠进行无痛、快速、准确的给药。本次演示将介绍小鼠尾静脉注射法的基本概念、应用背景、操作方法、实验结果分析和结论，为相关领域的科研人员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https://d.book118.com/408127125035006030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25</Slides>
  <Notes>24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引言</vt:lpstr>
      <vt:lpstr>PowerPoint Presentation</vt:lpstr>
      <vt:lpstr>材料和方法</vt:lpstr>
      <vt:lpstr>PowerPoint Presentation</vt:lpstr>
      <vt:lpstr>PowerPoint Presentation</vt:lpstr>
      <vt:lpstr>2、工具：剪刀、手术刀、注射器针头、烧杯</vt:lpstr>
      <vt:lpstr>2、工具：剪刀、手术刀、注射器针头、烧杯</vt:lpstr>
      <vt:lpstr>2、工具：剪刀、手术刀、注射器针头、烧杯</vt:lpstr>
      <vt:lpstr>2、工具：剪刀、手术刀、注射器针头、烧杯</vt:lpstr>
      <vt:lpstr>2、工具：剪刀、手术刀、注射器针头、烧杯</vt:lpstr>
      <vt:lpstr>PowerPoint Presentation</vt:lpstr>
      <vt:lpstr>内容摘要</vt:lpstr>
      <vt:lpstr>内容摘要</vt:lpstr>
      <vt:lpstr>内容摘要</vt:lpstr>
      <vt:lpstr>内容摘要</vt:lpstr>
      <vt:lpstr>内容摘要</vt:lpstr>
      <vt:lpstr>内容摘要</vt:lpstr>
      <vt:lpstr>内容摘要</vt:lpstr>
      <vt:lpstr>内容摘要</vt:lpstr>
      <vt:lpstr>PowerPoint Presentation</vt:lpstr>
      <vt:lpstr>内容摘要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2024-09-06T14:48:09.485</cp:lastPrinted>
  <dcterms:created xsi:type="dcterms:W3CDTF">2024-09-06T06:48:09Z</dcterms:created>
  <dcterms:modified xsi:type="dcterms:W3CDTF">2024-09-06T06:48:16Z</dcterms:modified>
</cp:coreProperties>
</file>