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F76C6-E7D0-4913-BCB6-755EC234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C47A9-200E-4367-B8D9-B8DEE52DC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55623-FFC9-4969-B66B-C3B28421E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385AE-70D4-40B7-AB9F-87F967C19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659D82-E3A7-4346-AA5C-DA0163116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F78B4-513A-4B30-AC78-4A9817AE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D05DC-B551-419E-BC82-DB30FD72A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BB9D2-D6E6-4F3B-9F13-9EFEEDB18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0F166-C987-421E-BBAF-AF38A561B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8A89A-718D-4D0F-8548-EEFA48262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BEA7A-8A57-43C2-84E2-3BB496F4C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101002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石油化工行业安全管理培训：防范火灾爆炸事故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2023-12-07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石油化工行业安全概述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火灾爆炸事故成因分析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火灾爆炸事故预防措施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应急管理与救援体系建设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案例分析：典型火灾爆炸事故及教训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总结与展望：持续改进，确保石油化工行业安全发展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石油化工行业安全概述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高温高压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有毒有害物质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连续化生产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19" b="25219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行业特点及危险性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石油化工生产过程中涉及高温、高压条件，易引发火灾、爆炸等事故。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生产过程中使用的原料、中间体和产品可能具有毒性、腐蚀性或易燃性，对人体和环境造成危害。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石油化工生产具有连续化、自动化的特点，一旦出现故障，可能导致严重后果。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遵守《安全生产法》、《危险化学品安全管理条例》等法律法规，确保企业安全生产。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执行石油化工行业标准，如《石油化工企业设计防火规范》等，提高企业本质安全水平。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响应国家安全生产政策，关注安全生产规划、目标和任务，推动企业持续改进。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安全法规与政策要求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安全责任制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培训教育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企业安全管理体系建设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明确企业各级管理人员和员工的安全职责，形成全员参与的安全管理氛围。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开展危险源辨识、风险评估和风险控制，制定针对性措施，降低事故风险。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加强员工安全培训教育，提高安全意识和操作技能，确保各项安全措施得到有效执行。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编制完善的应急预案，定期组织演练，提高员工应急处置能力。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火灾爆炸事故成因分析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设备使用时间过长，材料性能下降，易引发泄漏、短路等安全隐患。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设备设计、制造、安装等环节存在缺陷，导致设备在运行过程中出现故障。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设备缺陷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设备检修、保养不及时，易使设备在运行过程中出现故障，引发火灾爆炸事故。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设备维护不当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设备设施缺陷与故障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操作人员违反操作规程，进行不当操作，如超压、超温、超速等，易引发火灾爆炸事故。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操作人员技能水平不足或注意力不集中，导致误操作，如错开阀门、误启动设备等。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操作失误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操作人员未经过专业培训，对设备性能、操作规程等不熟悉，易引发火灾爆炸事故。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未经培训上岗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操作失误与违规行为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周边环境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如工厂周边存在火源、易燃易爆物品等，可能引发火灾爆炸事故。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如雷击、地震等自然灾害可能导致设备损坏、泄漏，引发火灾爆炸事故。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恐怖袭击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石油化工行业可能成为恐怖袭击的目标，如炸弹袭击、纵火等，易引发火灾爆炸事故。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外部因素影响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火灾爆炸事故预防措施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选用符合标准规范、质量可靠的工艺设备和安全设施，确保设备本质安全。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严格按照设备安装规范进行安装，确保设备、管道、阀门等连接牢固，无泄漏现象。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对可能产生静电的设备、管道等采取接地措施，防止静电积聚引发火灾爆炸。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防静电措施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设备设施选型与安装要求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对操作人员进行专业培训，确保其掌握操作规程和安全操作技能，考核合格后方可上岗。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严格执行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操作人员应严格按照操作规程进行操作，禁止违章操作、随意更改工艺参数等行为。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根据生产工艺和设备特点，制定详细、具体的操作规程，明确操作步骤、安全注意事项和应急处置措施。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操作规程制定与执行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https://d.book118.com/408131010023006023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2024-08-29T14:05:17.185</cp:lastPrinted>
  <dcterms:created xsi:type="dcterms:W3CDTF">2024-08-29T06:05:17Z</dcterms:created>
  <dcterms:modified xsi:type="dcterms:W3CDTF">2024-08-29T06:05:19Z</dcterms:modified>
</cp:coreProperties>
</file>