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0C113-0FBD-44E7-ADB1-60B377A6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079E8-B1FE-4F3D-AA76-983394E6A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C0289-D440-4425-9C07-32CD8DB3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10167-0C38-425A-995E-3ADE0691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AFCF3-8FE8-44C3-B3DA-E9995284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A6060-5449-42D9-818B-F891B9AC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4FE4F-7941-49D3-833D-935644C3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272B5-FD69-405C-AD03-F599126D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0718B-DBC8-44E8-B6BF-72982E52E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EA53E-0DA5-45AA-B540-40368B638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201F5-158F-4544-A0D7-A80907943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2025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2024宠物食品行业分析报告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宠物食品行业概述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2024年宠物食品市场预测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宠物食品行业竞争格局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宠物食品行业发展趋势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本报告旨在分析2024年宠物食品行业的市场现状、发展趋势、竞争格局和未来展望，为投资者、企业决策者和其他相关人士提供有价值的参考信息。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家庭观念的转变，宠物在人们生活中的地位逐渐提升，宠物食品市场也呈现出快速增长的态势。同时，随着消费升级和健康理念的普及，消费者对宠物食品的需求也日益多样化、高端化。在此背景下，本报告对宠物食品行业进行了全面深入的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本报告主要分析了2024年宠物食品行业的市场现状、发展趋势、竞争格局和未来展望，涉及宠物食品的生产、销售、品牌、渠道等方面。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由于市场变化的不确定性、数据来源的限制以及报告篇幅的限制，本报告的分析可能存在一定的局限性和不足之处。同时，本报告主要关注2024年的市场情况，对于更长时间跨度的趋势和变化可能无法全面反映。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宠物食品行业概述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指专门为宠物设计的，满足宠物日常营养和健康需求的食品，包括主食、零食和营养补充品。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宠物主食、宠物零食、宠物营养补充品等。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宠物食品定义与分类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宠物食品分类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宠物食品定义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全球宠物食品市场规模和增长趋势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全球宠物食品市场规模持续增长，预计到2024年将达到1500亿美元以上。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随着全球宠物经济的蓬勃发展，宠物食品市场将继续保持增长态势，尤其在亚洲、非洲等新兴市场，增长潜力巨大。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886" r="788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中国宠物食品市场规模不断扩大，预计到2024年将达到300亿元人民币以上。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随着中国宠物经济的快速发展，宠物食品市场将继续保持高速增长，特别是在线上渠道的推动下，市场潜力巨大。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中国宠物食品市场规模和增长趋势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2024年宠物食品市场预测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全球宠物食品市场预测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宠物食品品牌通过创新和差异化竞争，推出更多符合宠物健康需求和口味的产品，同时线上销售渠道的兴起也为宠物食品市场增长提供了新的动力。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全球宠物食品市场规模预计在未来几年将继续保持增长，受益于宠物数量的增加、宠物主人消费观念的转变以及宠物食品需求的多样化等因素。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北美和欧洲地区仍然是全球最大的宠物食品市场，但亚洲市场增长最快，尤其是中国和印度等新兴经济体。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中国宠物食品市场预测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中国宠物食品市场规模持续扩大，预计在未来几年将保持两位数增长。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消费升级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随着中国宠物主人的消费观念升级，他们对宠物食品的需求从基本的饱腹需求向营养、健康、品牌化方向转变，为中高端宠物食品市场提供了广阔的发展空间。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渠道变革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线上销售渠道在中国宠物食品市场中的占比逐渐提高，电商平台成为越来越多宠物主人购买宠物食品的首选渠道。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248" b="62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各类宠物食品市场预测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主粮市场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主粮是宠物食品市场的主要组成部分，预计未来几年将保持稳定增长。品牌化和营养化是主粮市场的发展趋势。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零食市场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零食市场具有较大的增长潜力，尤其是健康、天然、有机的零食产品受到消费者的青睐。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保健品市场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随着宠物健康问题的关注度提高，宠物保健品市场将迎来快速发展，特别是补充维生素、矿物质、鱼油等产品的需求将持续增长。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https://d.book118.com/408132025131006025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2024-09-02T15:59:50.994</cp:lastPrinted>
  <dcterms:created xsi:type="dcterms:W3CDTF">2024-09-02T07:59:51Z</dcterms:created>
  <dcterms:modified xsi:type="dcterms:W3CDTF">2024-09-02T07:59:53Z</dcterms:modified>
</cp:coreProperties>
</file>