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F78C3-0435-46AD-9A3B-ED60F08A5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D878-64DE-40C4-BBB7-4790F6B16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31CAD-497B-428A-AF09-61B79D07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C0A67-B803-4401-A1F7-B32F4768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27125-84D5-46BB-9563-95B9CBC2E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E4114-9F3A-43AA-9F1E-497746D7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627EB-2125-4B9C-8F32-4C6788C7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1871F-78E2-415E-BE3B-0027FBAD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A17B1-5391-4810-9E03-98F92B63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EE91-7877-4412-A014-D3FF63B85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F72C3-9193-47F2-B469-D2E8D0CCB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204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耐克营销方法和策略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34" r="17334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1964年比尔·包尔曼和菲尔·奈特合伙创办Blue Ribbon Sports，这便是耐克的前身。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1971年5月30正式成立耐克公司，Blue Ribbon Sports更名为Nike。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如今耐克已经成为全球知名的跨国公司，总部位于美国俄勒冈州Beaverton。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公司背景与历史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耐克的产品线涵盖了运动鞋、服装、配件等多个领域，满足不同消费者的需求。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耐克还提供定制服务，根据消费者的需求和喜好，为其打造专属的个性化产品。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耐克的市场定位主要是年轻人和运动爱好者，特别是那些追求时尚、热爱运动、有一定消费能力的群体。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耐克在市场上定位于高端品牌，强调其产品的高品质、技术创新和独特的设计风格，与竞争对手形成差异化。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耐克注重塑造活力、创新、激情和追求卓越的品牌形象，通过广告宣传和品牌合作等方式强化品牌认知度。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耐克的品牌理念是“Just Do It”，强调自我实现、努力拼搏和追求卓越的精神，鼓励消费者挑战自我、超越自我。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耐克通过独特的广告宣传和品牌合作，塑造出活力四射、时尚潮流、敢于突破的品牌个性，吸引年轻人的关注和喜爱。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品牌个性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417" b="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耐克倡导积极向上、敢于挑战的文化内涵，通过赞助体育赛事、支持运动员等方式，传递正能量和激励人心的价值观。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耐克注重产品的设计、功能和品质，不断推出创新产品，满足消费者多样化的需求。同时，通过限量版、明星代言等方式提升产品的附加值和吸引力。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耐克定位于高端市场，产品价格相对较高，但通过合理的定价策略和促销活动，吸引目标客户并保持市场竞争力。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耐克采用多元化的销售渠道，包括直营店、加盟店、电商平台等，以满足不同消费者的购买需求。同时，通过与优秀的经销商合作，扩大市场份额和提高销售效率。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耐克采用多种促销方式，如打折、赠品、会员优惠等，吸引消费者购买。同时，通过广告宣传和品牌合作等方式提高品牌知名度和美誉度，促进销售增长。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耐克在多个社交媒体平台上拥有广泛的用户群体，如Facebook、Twitter、Instagram和YouTube等。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75" b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通过发布有关产品、品牌故事、运动明星和运动赛事等内容，吸引用户关注和互动。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鼓励用户分享自己的运动故事和体验，提高品牌忠诚度和口碑传播。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耐克通过创作多种类型的内容，如博客文章、视频、图片和电子书等，提供有价值的信息和娱乐性。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内容主题围绕运动、健康、环保和社区建设等方面展开，与品牌形象和价值观相契合。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通过社交媒体、官方网站和合作伙伴等渠道传播内容，扩大品牌影响力和知名度。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通过优化网站结构和内容，提高网站在搜索引擎结果页的排名，增加流量和曝光率。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利用关键词广告和搜索引擎广告联盟等手段，在搜索引擎结果页展示相关广告，吸引潜在客户。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SEM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运用数据分析工具对SEO和SEM效果进行监测和分析，优化关键词策略和广告投放。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搜索引擎优化（SEO）与搜索引擎营销（SEM）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https://d.book118.com/408132041134006045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2024-09-26T14:42:50.068</cp:lastPrinted>
  <dcterms:created xsi:type="dcterms:W3CDTF">2024-09-26T06:42:50Z</dcterms:created>
  <dcterms:modified xsi:type="dcterms:W3CDTF">2024-09-26T06:42:52Z</dcterms:modified>
</cp:coreProperties>
</file>