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61F41-5ED8-4BAC-A430-AA2822DC0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6305A-6276-4AD5-A7FF-389C860C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12259-10B8-4758-A6B3-047EF6A24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0B844-E136-482C-8F9E-7BC1B4D43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ED0B4-27DF-41B8-9144-332989684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5CB7C-84D4-44E2-A5A4-1B39E239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63398-6D71-4BC3-BFCB-D5D8E08B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4335D-39F1-4D09-AAF1-C54AE9407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8B14A-C748-40F9-9058-EF8092F9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31804-8733-4801-8748-295EC98AA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E7D80-6B58-41DE-BCD6-1BDBCBE24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32071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高新技术行业复工安全培训课件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高新技术行业特点及风险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复工安全操作规程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复工安全检查与评估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高新技术行业涉及众多危险源和复杂工艺，复工安全是确保员工生命安全的首要任务。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安全事故可能导致生产中断、设备损坏等严重后果，影响企业正常运营和经济效益。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高新技术企业作为社会重要组成部分，保障复工安全是履行社会责任的体现。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复工安全现状及挑战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部分员工对复工安全的重要性认识不足，缺乏必要的安全意识和技能。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设备设施老化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一些企业设备设施运行时间较长，存在老化、磨损等问题，增加安全隐患。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部分企业安全管理制度不完善，执行力度不够，导致安全隐患无法及时发现和整改。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通过培训使员工充分认识到复工安全的重要性，增强安全防范意识。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50" r="4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培训员工掌握本岗位的安全操作规程和应急处置技能，降低事故发生的可能性。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通过培训推动企业完善安全管理制度，提高安全管理水平，确保复工安全顺利进行。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复工安全培训目的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高新技术行业特点及风险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高新技术行业概述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高新技术行业是指涉及高科技、高创新、高附加值的产业领域，包括电子信息技术、生物技术、新材料技术、航空航天技术、新能源及节能技术等。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高新技术行业具有技术密集、知识密集、资金密集、高风险、高回报等特点，是推动国家经济发展和社会进步的重要力量。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行业特点及发展趋势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高新技术行业技术更新换代速度非常快，企业需要不断跟进新技术、新工艺，以保持竞争优势。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随着全球化进程的加速，高新技术行业的国际化趋势日益明显，企业需要积极拓展海外市场，参与国际竞争。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高新技术行业注重创新，企业需要加强研发能力，不断推出新产品、新服务，满足市场需求。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高新技术行业涉及多个领域和产业链环节，需要加强产业链上下游企业之间的协同合作，形成完整的产业生态。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复工面临的主要风险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高新技术行业人员流动性较大，复工后面临人员到岗不足、新员工培训不足等风险。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高新技术行业涉及较多危险源和安全隐患，复工后需要加强安全生产管理，防范各类安全事故的发生。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高新技术行业涉及全球供应链，复工后可能面临原材料供应不足、物流运输受阻等风险。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受疫情等不可控因素影响，市场需求可能发生变化，复工后企业可能面临市场订单减少、产品滞销等风险。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勤洗手，使用洗手液或消毒湿巾清洁双手，避免用手触摸面部。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在公共区域和办公区域内，员工需佩戴口罩，特别是在与他人交流或进入会议室等密闭空间时。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尽量保持1米以上的安全距离，减少非必要的聚集和交谈。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417" r="1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25" r="14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工作场所防护措施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定期开窗通风，保持室内空气流通，减少病毒传播风险。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减少人员聚集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尽量采用线上会议等方式减少人员聚集，降低交叉感染风险。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对办公区域、会议室、公共卫生间等场所进行定期消毒，确保环境清洁卫生。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https://d.book118.com/408132071135006036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2024-09-16T11:10:08.919</cp:lastPrinted>
  <dcterms:created xsi:type="dcterms:W3CDTF">2024-09-16T03:10:08Z</dcterms:created>
  <dcterms:modified xsi:type="dcterms:W3CDTF">2024-09-16T03:10:11Z</dcterms:modified>
</cp:coreProperties>
</file>