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9EB84A-ED00-425B-B3FB-4A66195B2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7DF38B-1F3D-4E1E-96FD-6F6E8E514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2D58A-84F9-4501-B588-B4BA48E46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CCDE3-BF63-4B0A-BB45-F39C8722A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D64DD8-C759-4DEF-B984-34452894A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C54B38-F5F4-4584-9BA9-9A3A8071C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6BCA0F-5C36-4839-9ACF-762571EF1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26AD6D-A975-4640-9AB8-B93F2A9AD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417DD1-C534-40CE-B753-D6F23E403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A6DDD6-6EE0-4FEE-A908-E0FF277A9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D400C7-C239-4B19-9787-0EA61CC5D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13300206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如何运营私域流量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私域流量的定义与重要性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私域流量的运营策略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私域流量的增长方法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私域流量的变现方式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私域流量的挑战与解决方案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私域流量的定义与重要性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私域流量的定义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私域流量指的是企业在自己的平台上聚集的、可以直接触达的用户流量，包括微信生态下的朋友圈、公众号、小程序等。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私域流量具有高粘性、高转化率、高复购率等优点，是企业实现用户增长和转化的重要资源。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6" name="TextBox 6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降低获客成本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通过运营私域流量，企业可以降低对外部平台的依赖，从而降低获客成本。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提高用户粘性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私域流量中的用户是企业自己的用户，企业可以通过提供优质的服务和产品，增强用户的忠诚度和粘性。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4" name="TextBox 14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实现用户增长和转化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通过精细化的运营和营销策略，企业可以将私域流量转化为实际的销售和利润。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私域流量的重要性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公域流量指的是企业在外部平台上获取的用户流量，例如搜索引擎、社交媒体等，具有流量大但转化率低的特点。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私域流量和公域流量的运营方式不同，私域流量注重用户的长期价值和精细化运营，而公域流量则更注重流量的获取和转化率的提升。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私域流量与公域流量的区别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私域流量的运营策略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创作高质量、原创性的内容，注重内容的可读性和吸引力，保持与品牌调性一致。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内容分发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选择合适的渠道进行内容分发，如微信公众号、企业微信、小程序等，提高内容的曝光度和传播力。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9" name="Connector 19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AutoShape 20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内容定位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明确内容方向，根据目标用户需求制定内容策略，提供有价值、有趣、有深度的内容。</a:t>
            </a:r>
          </a:p>
        </p:txBody>
      </p:sp>
      <p:sp>
        <p:nvSpPr>
          <p:cNvPr id="23" name="Freeform 23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内容运营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社群建立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根据用户需求和兴趣，建立不同主题的社群，吸引目标用户加入。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制定社群规则，保持社群的活跃度和秩序，及时处理用户问题和反馈。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社群营销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通过社群进行产品推广、活动策划、口碑传播等营销活动，提高用户转化率和复购率。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社群运营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用户画像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建立用户画像，了解用户需求、喜好和行为习惯，为个性化服务和精准营销提供支持。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提供个性化的服务和关怀，如定制化推荐、生日祝福、节日关怀等，提高用户满意度和忠诚度。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用户留存与转化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通过各种方式提高用户留存率，如设置会员体系、积分兑换等，同时促进用户转化和付费意愿。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用户运营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5" name="TextBox 5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活动宣传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通过各种渠道进行活动宣传，提高活动的知名度和参与度。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8" name="TextBox 8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活动执行与效果评估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确保活动顺利进行，及时调整活动方案以获得更好的效果。同时对活动效果进行评估和总结，为后续活动提供经验和借鉴。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2" name="TextBox 12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活动策划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根据目标用户需求和品牌调性，策划有趣、有吸引力的线上或线下活动。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活动运营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私域流量的增长方法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通过建立用户社区，让用户之间互相交流和分享，增加用户的归属感和参与感，从而促进用户自发传播。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提高产品或服务质量，提升用户体验，让用户愿意主动分享和推荐，吸引更多潜在用户。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裂变式增长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优化用户体验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建立用户社区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https://d.book118.com/408133002063006040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2024-09-18T22:55:56.053</cp:lastPrinted>
  <dcterms:created xsi:type="dcterms:W3CDTF">2024-09-18T14:55:56Z</dcterms:created>
  <dcterms:modified xsi:type="dcterms:W3CDTF">2024-09-18T14:55:58Z</dcterms:modified>
</cp:coreProperties>
</file>