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6DAE0-888A-44E9-86F8-0ED760AFA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4D887-7973-4DBA-A0DF-D595B92B9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6A07D-D3ED-4B3D-9893-82B97954F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8D0194-F0C5-4A1D-BF83-BFB334EE4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A14740-4453-48C7-98E8-5102823F1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FB45A2-C65D-407A-A4F3-1A28ECF3B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C9B49C-84D5-4EDC-A5B8-B11CD03E8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A86528-0683-4DA0-9591-111E1413D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299D10-CE0E-45B5-9500-B32EA85DD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6BF9B-8381-40E4-B893-8C2E7CEC0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A4FE0-3C01-4F9F-A18E-95DB965C3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3302012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专题七结合图像用动量定理分析问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动量定理基本概念与原理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图像法在动量定理中应用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结合图像分析碰撞问题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结合图像分析连续作用问题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结合图像分析变质量问题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动量定理基本概念与原理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动量定义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动量是物体的质量和速度的乘积，即$p=mv$，其中$p$为动量，$m$为质量，$v$为速度。动量是矢量，其方向与速度方向相同。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动量是描述物体运动状态的物理量，反映了物体运动惯性的大小。在力学中，动量是一个守恒量，对于封闭系统，系统内部各部分动量的矢量和保持不变。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24" r="250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动量定义及物理意义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" r="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物体所受合外力的冲量等于物体动量的变化。即$vec{F}_{合}t=Delta vec{p}$，其中$vec{F}_{合}$为物体所受合外力，$t$为时间，$Delta vec{p}$为物体动量的变化。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动量定理表述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$vec{F}_{合}t=mvec{v}_{2}-mvec{v}_{1}$，其中$mvec{v}_{2}$和$mvec{v}_{1}$分别为物体在时刻$2$和时刻$1$的动量。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动量定理公式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动量定理表述与公式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34865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系统内各物体间相互作用的内力是成对出现的，它们大小相等、方向相反、作用在同一直线上、作用时间相同。</a:t>
            </a:r>
          </a:p>
        </p:txBody>
      </p:sp>
      <p:sp>
        <p:nvSpPr>
          <p:cNvPr id="3" name="Freeform 3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739769" y="135847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系统内各物体间相互作用的内力远大于它们所受的外力；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612797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系统不受外力或所受合外力为零；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0728" y="4569595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适用范围：动量定理适用于宏观低速运动的物体，在经典力学范围内有效。对于微观高速运动的物体，需要考虑相对论效应。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501762" y="1358476"/>
            <a:ext cx="274320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适用条件：动量定理的适用条件包括以下几点</a:t>
            </a:r>
          </a:p>
        </p:txBody>
      </p:sp>
      <p:cxnSp>
        <p:nvCxnSpPr>
          <p:cNvPr id="22" name="Connector 22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3" name="AutoShape 23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适用范围及条件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图像法在动量定理中应用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907" r="2390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图像法简介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图像法是利用图形来描述物理现象、表达物理规律、解决物理问题的方法。在动量定理中，通过绘制动量随时间变化的图像，可以直观地展示物体的动量变化过程。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图像法优势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相比于纯文字描述或数学公式推导，图像法更加直观、形象，有助于理解动量定理的物理意义。同时，图像法还可以简化计算过程，提高解题效率。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图像法简介与优势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动量-时间图像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横轴表示时间，纵轴表示动量。通过绘制物体的动量随时间变化的曲线，可以直观地展示动量定理中的冲量与动量变化量的关系。此类图像通常呈现为直线或曲线，斜率表示物体所受的合外力。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速度-时间图像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横轴表示时间，纵轴表示速度。通过绘制物体的速度随时间变化的曲线，可以间接得到动量随时间的变化情况。此类图像中，曲线与横轴围成的面积表示物体的位移，斜率表示物体的加速度。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典型图像类型及特点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4958" r="4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根据题意选择合适的图像类型进行绘制。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解题步骤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分析题意，明确已知条件和未知量。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图像法在解题中步骤和技巧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39" b="293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图像法在解题中步骤和技巧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在图像中标出已知的物理量和未知的物理量。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4. 利用图像法求解未知量，如通过计算面积、斜率等得到答案。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图像法在解题中步骤和技巧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解题技巧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在绘制图像时，要确保坐标轴的比例适当，以便更准确地反映物理量的变化情况。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在求解未知量时，要善于利用图像中的几何关系进行简化计算，如利用相似三角形、平行四边形等性质进行计算。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对于复杂的物理过程，可以尝试分段绘制图像，以便更好地理解和分析问题。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结合图像分析碰撞问题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碰撞过程中，系统动能守恒，且碰撞后物体形状能够完全恢复。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弹性碰撞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非弹性碰撞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完全非弹性碰撞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02" r="1660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碰撞过程中，系统动能不守恒，部分动能转化为内能，物体形状不能完全恢复。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碰撞后两物体粘在一起，具有共同速度，系统动能损失最大。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碰撞类型及特点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https://d.book118.com/408133020123006043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2024-09-23T13:30:49.582</cp:lastPrinted>
  <dcterms:created xsi:type="dcterms:W3CDTF">2024-09-23T05:30:49Z</dcterms:created>
  <dcterms:modified xsi:type="dcterms:W3CDTF">2024-09-23T05:30:51Z</dcterms:modified>
</cp:coreProperties>
</file>