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9D69964-731D-4CC1-BD66-37B30FCDD45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9773E04-4684-4294-80E2-380D69E29C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9844626-7B0E-4D1B-91D9-6EA51C803FE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15459AF-3B0D-4F38-86C0-A27D871BBF7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2E828E4-D2CE-4BFF-8EE1-C25D2F73DAB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7970AD7-26E3-486D-9CB2-B91F9D7F635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F50552C-01F9-4E52-9D0C-E17ADDB25A0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391BA2C-C0D2-46C1-951E-115A49DB3AA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C3E8ECC-06AB-4E3C-ACB0-F5E9D745DEA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4A109DC-F4B2-4608-A021-0E2A6777704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8C48475-C4BE-42D7-BE99-A36A3F3EE2A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08133072056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99654" y="1906269"/>
            <a:ext cx="5354727"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dk1">
                    <a:alpha val="100000"/>
                  </a:schemeClr>
                </a:solidFill>
                <a:latin typeface="Microsoft Yahei"/>
                <a:ea typeface="Microsoft Yahei"/>
                <a:cs typeface="Microsoft Yahei"/>
              </a:rPr>
              <a:t>电力设备制造生产调控</a:t>
            </a:r>
          </a:p>
        </p:txBody>
      </p:sp>
      <p:sp>
        <p:nvSpPr>
          <p:cNvPr id="3" name="TextBox 3"/>
          <p:cNvSpPr txBox="1"/>
          <p:nvPr/>
        </p:nvSpPr>
        <p:spPr>
          <a:xfrm>
            <a:off x="865854" y="4977559"/>
            <a:ext cx="2343302" cy="3974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433038" y="5701914"/>
            <a:ext cx="3208934" cy="3974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rgbClr val="000000">
                    <a:alpha val="100000"/>
                  </a:srgbClr>
                </a:solidFill>
                <a:latin typeface="Microsoft Yahei"/>
                <a:ea typeface="Microsoft Yahei"/>
                <a:cs typeface="Microsoft Yahei"/>
              </a:rPr>
              <a:t>2024-01-16</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76019" y="182803"/>
            <a:ext cx="2152650" cy="12001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7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871486" y="1338510"/>
            <a:ext cx="4991100" cy="452437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生产调控概述</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电力设备制造生产现状与问题分析</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生产调控策略与方法</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生产调控技术应用与实践</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生产调控效果评价与持续改进</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01</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生产调控概述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定义与目标</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生产调控是指对电力设备制造过程中的各个环节进行有效的计划和控制，以确保生产活动的顺利进行并达到预期目标。</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目标</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生产调控的目标是实现电力设备的高质量、高效率、低成本生产，同时满足客户需求和市场变化。</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21997" r="21997"/>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确保生产顺利进行</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提高生产效率</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保证产品质量</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适应市场变化</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生产调控在电力设备制造中的重要性</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通过合理的生产计划和调度，避免生产过程中的瓶颈和浪费，确保生产流程的顺畅进行。</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通过严格的生产控制和检验，确保电力设备的质量和性能符合标准和客户要求。</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优化生产资源配置，提高设备利用率和劳动生产率，降低生产成本。</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根据市场需求和客户反馈，及时调整生产计划和产品策略，提高市场竞争力。</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4000" r="24000"/>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负责制定长期、中期和短期的生产计划，明确生产任务和目标。</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生产计划层</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负责根据生产计划进行具体的生产调度和安排，协调各个生产环节和部门的工作。</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生产调度层</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负责按照生产计划和调度的要求进行具体的生产操作和执行。</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生产执行层</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负责对生产过程进行实时的监控和数据分析，及时发现问题并进行调整和优化。</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生产监控层</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生产调控体系架构</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02</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电力设备制造生产现状与问题分析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随着电力需求的增长，电力设备制造生产规模不断扩大，企业数量增多，产能提升。</a:t>
            </a:r>
          </a:p>
        </p:txBody>
      </p:sp>
      <p:pic>
        <p:nvPicPr>
          <p:cNvPr id="6" name="Picture 6"/>
          <p:cNvPicPr>
            <a:picLocks noChangeAspect="1"/>
          </p:cNvPicPr>
          <p:nvPr/>
        </p:nvPicPr>
        <p:blipFill>
          <a:blip r:embed="rId2"/>
          <a:srcRect t="2000" b="200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生产规模不断扩大</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电力设备制造行业技术水平不断提高，新产品、新技术不断涌现，推动了行业的技术进步和产业升级。</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技术水平不断提高</a:t>
            </a:r>
          </a:p>
        </p:txBody>
      </p:sp>
      <p:pic>
        <p:nvPicPr>
          <p:cNvPr id="10" name="Picture 10"/>
          <p:cNvPicPr>
            <a:picLocks noChangeAspect="1"/>
          </p:cNvPicPr>
          <p:nvPr/>
        </p:nvPicPr>
        <p:blipFill>
          <a:blip r:embed="rId3"/>
          <a:srcRect l="16667" r="16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67" r="16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电力设备制造市场竞争日益激烈，国内外企业纷纷进入市场，加剧了市场竞争。</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市场竞争日益激烈</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当前生产现状及特点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375" r="16375"/>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电力设备制造行业存在严重的产能过剩问题，部分企业开工率不足，资源浪费严重。</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产能过剩问题突出</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虽然行业整体技术水平在不断提高，但部分企业缺乏自主创新能力，核心技术受制于人。</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技术创新能力不足</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由于企业数量众多，产品质量参差不齐，部分产品存在安全隐患，影响了行业的整体形象和发展。</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产品质量参差不齐</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存在的主要问题与挑战</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市场调研不充分</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部分企业在投资决策前未进行充分的市场调研，盲目跟风投资，导致产能过剩。</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技术研发投入不足</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一些企业为了降低成本，减少技术研发投入，导致技术创新能力不足，无法形成核心竞争力。</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质量管理不严格</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部分企业忽视质量管理，缺乏完善的质量管理体系和严格的检验手段，导致产品质量不稳定。</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问题产生的原因分析</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03</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生产调控策略与方法</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需求预测</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运用时间序列分析、回归分析等统计方法，结合历史销售数据、市场趋势等信息，对电力设备需求进行预测。</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订单管理</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建立订单管理系统，实现订单的接收、确认、跟踪和结算等功能，确保生产与销售环节的有效衔接。</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需求预测与订单管理</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421" b="542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根据需求预测结果，制定主生产计划和详细生产计划，明确生产目标、时间表和所需资源。</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运用先进排程技术，如遗传算法、模拟退火等，对生产计划进行优化，提高设备利用率和生产效率。</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生产计划与排程优化</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排程优化</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生产计划</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https://d.book118.com/408133072056006032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2024-09-09T22:06:36.139</cp:lastPrinted>
  <dcterms:created xsi:type="dcterms:W3CDTF">2024-09-09T14:06:36Z</dcterms:created>
  <dcterms:modified xsi:type="dcterms:W3CDTF">2024-09-09T14:06:38Z</dcterms:modified>
</cp:coreProperties>
</file>