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D9DF3-AF42-4B1A-9CB1-1F3C227A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BD60-BBE3-4A0E-A7CE-D8D8B0FF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CBEBA-DAD8-425F-BBCA-6DC4EF48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0BD44-017B-4F11-AB98-EF86D785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B1294-F601-4C94-8811-096DDACE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50315-95D2-442E-8C9B-487A876B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1A7B3-B75C-4555-8BE8-E96FCB5A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05F7E-3CDA-4CBF-93F9-2CF11E0A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E635-EBBA-4840-856C-2586B049C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0E357-CC0D-49C8-92D2-E8A46431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91D0B-6607-495D-A2B4-A16F76AB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3122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菲拉格慕品牌调研课件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品牌市场定位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品牌形象与品牌传播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品牌业绩与市场表现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品牌未来发展策略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开始涉足其他时尚领域，如服装、手袋和配饰等。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开始拓展全球市场，逐渐成为国际知名品牌。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1947年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推出第一款男鞋系列，奠定品牌在男鞋市场的地位。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1927年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Salvatore Ferragamo在意大利开设了第一家店铺，并开始设计制作鞋履。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1938年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推出第一款女鞋系列，受到市场欢迎。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“追求卓越品质”是菲拉格慕的品牌理念，始终坚持手工制作，注重细节和品质。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品牌的设计风格以简约、优雅、时尚为主，追求与自然和谐统一。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品牌的目标是让顾客在穿着中感受到舒适、自信和优雅，展现出独特的个性魅力。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菲拉格慕的鞋履系列是其核心产品，包括男女鞋、童鞋和特殊需求鞋履等。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手袋和配饰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涵盖男女装、童装和配饰等，设计简约、时尚、优雅。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包括手提包、背包、钱包、围巾、帽子等，注重材质和细节。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时尚达人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菲拉格慕品牌的目标消费群体主要是追求时尚、潮流的年轻人，他们注重个性表达，对时尚有着独特的理解和追求。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职场精英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随着品牌的发展，菲拉格慕也吸引了越来越多的职场精英，他们注重品质和品味，将菲拉格慕视为展现自己专业形象的重要配饰。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明星名流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菲拉格慕作为国际知名品牌，也备受明星名流的青睐，他们通过佩戴菲拉格慕的产品来提升自己的时尚地位和形象。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81" b="253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菲拉格慕品牌的产品价格定位在中高端市场，以满足消费者对品质和品味的需求。其产品价格根据不同款式和材质而定，但普遍偏高。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为了满足消费者对独特性和稀缺性的追求，菲拉格慕会限量发售部分产品，以提升品牌价值和市场竞争力。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限量发售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菲拉格慕作为奢侈品牌之一，面临着众多国际知名品牌的竞争，如路易威登、爱马仕等。这些品牌在市场上拥有较高的知名度和美誉度，对菲拉格慕构成了一定的威胁。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除了奢侈品牌外，市场上还有许多设计师品牌，如亚历山大麦昆、罗伯特卡文迪什等。这些品牌在创意和设计方面具有较高的水平，吸引了部分追求个性和独特的消费者，对菲拉格慕构成了一定的竞争压力。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设计师品牌竞争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品牌形象与品牌传播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菲拉格慕以其精湛的工艺、卓越的品质和独特的意大利风格，树立了高端奢侈品牌的形象。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拉格慕品牌代表着意大利传统工艺与现代设计的完美结合，其产品线涵盖了皮具、鞋履、成衣、配饰等多个领域，每一件作品都展现了精湛的工艺和卓越的品质。品牌的设计理念注重细节，追求完美，使得菲拉格慕的产品具有极高的辨识度和独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菲拉格慕通过多元化的传播渠道和精准的市场定位，有效地传递了品牌的核心价值和品牌故事。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拉格慕在品牌传播方面采取了多种策略，包括广告宣传、公关活动、明星代言等。品牌通过时尚杂志、高端报纸、户外广告等多种渠道进行宣传，传递出品牌的奢华、优雅和独特性。此外，菲拉格慕还通过举办时尚秀、展览等活动，向消费者展示品牌的历史和文化，进一步提升了品牌的知名度和美誉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https://d.book118.com/408133122076006043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2024-09-23T05:11:31.075</cp:lastPrinted>
  <dcterms:created xsi:type="dcterms:W3CDTF">2024-09-22T21:11:31Z</dcterms:created>
  <dcterms:modified xsi:type="dcterms:W3CDTF">2024-09-22T21:11:33Z</dcterms:modified>
</cp:coreProperties>
</file>