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434F2F-C241-48C3-89D0-1ED52A3231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0EBCEE-D79A-4CE6-85B8-334D0DA39F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627CCC-517E-4490-8793-EBADFB7335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726E21-9B8F-4BEC-8BB2-9DBE3F0341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789B71-FB18-4C79-9250-EBB585F51F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6DE839-ACF4-4498-AAE4-E2C49A64AB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7ED96E-FD0E-4F5E-A0F8-A0DBCB8A2B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86BB25-F819-4816-9474-0CEBD4BC1D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03112B-8AAF-47C7-B25C-E69275C05E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32F8A3-3640-4F4A-9E07-DDAFD00995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CF7C66-AFD4-4BD3-9F2D-CDD8145546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134057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动物助产与产后护理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动物助产</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产后护理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常见问题与解决方案</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动物助产与产后护理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本主题探讨动物生育过程中助产技巧以及产后护理的重要性，旨在帮助动物顺利分娩并保障新生儿的存活率。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动物繁殖与护理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动物的繁殖过程以及新生儿的护理对于动物种群的生存和繁衍具有重要意义，因此，了解动物助产与产后护理的知识对于保护动物种群具有重要意义。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动物种群的生存和繁衍是维护生态平衡的重要一环，通过动物助产与产后护理，可以降低动物分娩过程中的风险，提高新生儿的存活率，从而保护动物种群。</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保护动物种群</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动物在生育过程中可能会遇到各种困难，如难产等，通过动物助产技术可以帮助动物顺利分娩，提高动物的福利水平。</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促进动物福利</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动物助产与产后护理的研究可以为人类医学和兽医学提供借鉴和参考，推动相关领域的发展。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科学研究价值</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动物助产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根据动物怀孕的周期，大致确定预产期，为助产做好准备。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确定预产期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清洁环境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准备工具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4958" b="149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保持动物分娩环境的清洁，确保没有污垢和异味。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准备必要的助产工具，如手套、毛巾、剪刀等。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助产前的准备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密切观察动物分娩的迹象，如羊水破裂、宫缩等。</a:t>
            </a:r>
          </a:p>
        </p:txBody>
      </p:sp>
      <p:pic>
        <p:nvPicPr>
          <p:cNvPr id="4" name="Picture 4"/>
          <p:cNvPicPr>
            <a:picLocks noChangeAspect="1"/>
          </p:cNvPicPr>
          <p:nvPr/>
        </p:nvPicPr>
        <p:blipFill>
          <a:blip r:embed="rId2"/>
          <a:srcRect l="10750" r="107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750" r="1675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7000" r="170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观察分娩迹象</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在必要时，可以轻轻按摩母体或使用适当的工具辅助胎儿娩出。</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辅助胎儿娩出</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如遇到难产等情况，需及时采取措施，如注射催产素或寻求兽医帮助。</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处理异常情况</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助产过程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清洁和消毒</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清理母体和新生胎儿的粘液和胎膜，并对分娩区域进行消毒。</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检查新生胎儿</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确保新生胎儿健康无恙，处理任何可能的异常情况。</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喂养和护理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确保新生胎儿得到及时的母乳喂养，并给予适当的护理和关注。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25" r="166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250" r="162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助产后的护理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产后护理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https://d.book118.com/408134057010006050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2024-09-29T14:38:50.489</cp:lastPrinted>
  <dcterms:created xsi:type="dcterms:W3CDTF">2024-09-29T06:38:50Z</dcterms:created>
  <dcterms:modified xsi:type="dcterms:W3CDTF">2024-09-29T06:38:52Z</dcterms:modified>
</cp:coreProperties>
</file>