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98551-8F04-4249-9FD1-A07DE8261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E55C9-63C0-46F4-AC14-1FA42D4A9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7436-8DC8-4D95-8256-43BDA2C6F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18040-50BB-42D6-BC0F-879D4D1B9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77E49B-3F79-46B7-9CA3-656ACCF39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D835C-BB16-4734-92EE-DB35EA63D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034DE-892B-4446-8F51-EF2A7643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AC037-4141-453B-A7DF-7E6D77B9F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07927-C975-41BF-BAF2-FCA897BF6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F59C7-5EDC-4A02-84C1-F014F16D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3D6E2-E688-4D99-97A7-B5DBE007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4102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保安岗位安全培训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了解安全事故的危害和后果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通过案例分析，让保安了解安全事故对个人、组织和社会的影响，提高对安全问题的重视程度。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通过培训，使保安意识到自己在保障安全方面的责任和义务，培养积极的安全态度。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培训中应教授保安如何预防盗窃、火灾等常见安全事故的措施，以及应对突发事件的应急预案。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指导保安正确使用监控设备、消防器材等安全器材，提高安全防范能力。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掌握安全技能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掌握安全器材使用方法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学习安全防范措施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95" r="340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保安应了解并遵守组织的安全管理制度，包括出入管理、巡逻制度等。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熟悉安全管理制度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通过培训，使保安认识到遵守安全规定的重要性，强化对安全纪律的遵守意识。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强化安全纪律意识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遵守安全规定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了解火灾的起因和预防措施，提高对火灾的警惕性。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疏散逃生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掌握灭火器的使用方法和适用范围，以及在紧急情况下如何正确报警。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熟悉紧急疏散通道和逃生路线，以及在火灾中如何正确逃生。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学会对人员、物品进行安全检查，防止危险品进入安全区域。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掌握正确的巡逻方式和应对突发事件的措施，提高治安防范能力。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巡逻技巧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了解如何应对各种治安事件，包括斗殴、盗窃等，并知道如何及时报警。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治安管理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学习交通规则和道路标志，了解不同交通工具的安全要求。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道路交通安全知识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掌握停车场的安全管理技巧，包括车辆进出控制、停车位规划等。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停车场管理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75" r="1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学会在交通拥堵或交通事故情况下进行有效的疏导和协调。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交通疏导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传授理论知识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通过理论授课的方式，向保安人员传授安全知识和技能，包括安全法规、安全制度、消防安全、应急处理等方面的知识。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https://d.book118.com/408134102064006035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2024-09-14T07:17:01.820</cp:lastPrinted>
  <dcterms:created xsi:type="dcterms:W3CDTF">2024-09-13T23:17:01Z</dcterms:created>
  <dcterms:modified xsi:type="dcterms:W3CDTF">2024-09-13T23:17:03Z</dcterms:modified>
</cp:coreProperties>
</file>