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EA991B-EE02-485B-A754-AC031AD4D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807C2-BDD2-4957-9652-85ACD0B07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3D9AFB-D072-4D80-8DA4-B242E2537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C8100D-183F-45FF-A9E7-455A44FC3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EF1853-4B4D-4194-ADB4-81F7970B41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2E9803-9A5F-467B-BD39-29095D2F80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932D29-28FF-47AB-B21A-1BAC4CCD6C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637955-5F0C-4CDF-B2EC-4E634BC5F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3B9253-4CA7-484A-9311-CCCE4E442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DF92DD-8782-4D52-9353-EDC327F45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C023C1-E24A-4AFF-A89E-5551E05CC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341350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预防校园欺凌共创和谐校园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什么是校园欺凌</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校园欺凌的原因</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如何预防校园欺凌</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如何应对校园欺凌</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案例分享与教训</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结语：共创和谐校园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什么是校园欺凌</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校园欺凌是指在校园内，个体或群体对其他同学实施的有意伤害行为，这种行为可能是言语上的侮辱、身体上的攻击，或是通过社交媒体等手段进行的精神伤害。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校园欺凌可分为直接欺凌和间接欺凌，直接欺凌包括身体上的攻击、言语上的辱骂和排挤，间接欺凌则包括散播谣言、网络欺凌等。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学习成绩下滑</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受害者可能会因为害怕上学、缺乏安全感而逃避上学，导致出勤率降低，进而影响学习成绩。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身心健康影响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校园欺凌受害者可能会出现抑郁、焦虑、自卑等心理问题，甚至可能引发自杀倾向。长期的身心压力还可能导致睡眠障碍、饮食失调等问题。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人际关系恶化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受害者可能会对人际交往产生恐惧和抵触情绪，影响其与同学和老师的正常交往。</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167" r="9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校园欺凌的严重性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长期的欺凌经历可能导致受害者缺乏自信，难以与人正常交往，甚至出现社交障碍。</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社交障碍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受害者可能因为遭受欺凌而产生报复心理，进而出现攻击性行为，这种行为偏差可能对其未来的发展产生负面影响。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行为偏差</a:t>
            </a:r>
          </a:p>
        </p:txBody>
      </p:sp>
      <p:pic>
        <p:nvPicPr>
          <p:cNvPr id="10" name="Picture 10"/>
          <p:cNvPicPr>
            <a:picLocks noChangeAspect="1"/>
          </p:cNvPicPr>
          <p:nvPr/>
        </p:nvPicPr>
        <p:blipFill>
          <a:blip r:embed="rId3"/>
          <a:srcRect l="16500" r="16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083" r="11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长期的心理创伤可能导致受害者出现抑郁症、焦虑症等心理健康问题，影响其正常的生活和工作。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心理健康问题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校园欺凌的影响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校园欺凌的原因</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学生处于青春期，心理发展不成熟，容易产生冲动和攻击性行为。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心理不成熟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375" r="12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社交能力不足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缺乏道德观念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58" r="16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部分学生缺乏与人交往的能力，可能通过欺凌他人来获取自信和认同。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部分学生可能对道德和法律缺乏敬畏之心，认为欺凌行为是可以接受的。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117" b="101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家庭教育缺失</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家庭教育的缺失或不当可能导致孩子缺乏正确的价值观和行为准则。</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家庭环境不良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家庭环境不和谐、父母关系紧张等可能导致孩子产生焦虑、抑郁等情绪问题，进而可能通过欺凌他人来宣泄情绪。</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家长榜样作用不足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家长的行为对孩子有重要影响，如果家长自身存在不良行为，可能给孩子传递错误信息。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学校对欺凌行为的管理不严格，可能导致欺凌行为得不到及时制止和处理。</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208" b="12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833" r="15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学校管理不严格</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社会上的一些不良风气，如崇拜暴力、追求个人利益等，可能对学生的价值观产生负面影响。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社会风气影响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网络上的不良信息和内容可能对学生的心理健康和行为产生负面影响。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网络环境影响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学校与社会因素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如何预防校园欺凌</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31" r="1063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通过课堂、讲座、宣传册等方式，向师生普及校园欺凌的危害和预防措施，提高对校园欺凌的认识和重视。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开展宣传教育</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加强法制教育，让师生了解相关法律法规，明确个人权利和义务，增强自我保护意识。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增强法律意识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提高意识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建立安全环境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完善校园监控系统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在校园内安装监控摄像头，加强对校园安全的监控和管理，及时发现和制止欺凌行为。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建立安全管理制度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制定校园安全管理制度，明确安全管理责任，加强校园巡逻，确保校园安全有序。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https://d.book118.com/408134135043006040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2024-09-18T15:44:08.915</cp:lastPrinted>
  <dcterms:created xsi:type="dcterms:W3CDTF">2024-09-18T07:44:08Z</dcterms:created>
  <dcterms:modified xsi:type="dcterms:W3CDTF">2024-09-18T07:44:11Z</dcterms:modified>
</cp:coreProperties>
</file>