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91282-1827-422C-ACE9-09761E06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F5BA1-55C7-4450-B6F9-335EFBBD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2B0A8-2418-46C3-8A2A-03C36FA4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73682-1792-425E-82E0-EA07EF351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208B3-A898-40E6-AD78-C04DA58B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35203-1CA0-4C44-968A-9C9C4A10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41047-1F5E-4239-BE48-071F3CDA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2B666-ECAC-4865-980C-2D8B56F3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17F3A-AEFE-4223-B009-57458870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45CC0-8181-4DD5-9543-EB19B34C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103C0-C324-4C12-A00A-10127A41C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5045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供电所个人工作述职报告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本供电所位于XX地区，负责周边区域的电力供应和服务工作，拥有完善的电力设施和专业的技术团队。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供电所基本情况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供电所设有所长、副所长、技术部、运维部、市场部、财务部等职能部门，各部门分工明确，协同工作。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供电所概况及组织结构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作为供电所的一名技术人员，我的主要职责是负责电力设备的运行维护、故障排查、检修保养等工作，确保供电系统的安全稳定运行。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具体任务包括定期对电力设备进行巡视检查，及时发现并处理设备故障；参与供电系统的改造升级工作，提高供电效率和质量；协助市场部开展用电宣传工作，提高用户用电安全意识等。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供电所内部工作环境整洁有序，设备齐全，符合电力行业相关标准。同时，供电所积极推行企业文化建设，营造积极向上的工作氛围。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供电所拥有先进的电力设备和专业的技术团队，为我的工作提供了良好的资源条件。此外，供电所还积极开展技术培训和交流活动，不断提升员工的专业技能水平。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工作环境及资源条件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日常工作开展情况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巡视检查与设备维护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巡视检查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定期对供电设备进行巡视检查，包括变压器、开关柜、线路等，确保设备正常运行，及时发现并处理潜在问题。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按照维护计划对设备进行定期维护，包括清洁、紧固、调试等操作，确保设备处于良好状态，提高设备运行效率。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缺陷处理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对巡视检查中发现的设备缺陷进行及时处理，包括更换损坏部件、调整设备参数等，确保设备安全可靠运行。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热情接待客户，解答客户用电咨询，提供用电业务办理指导，确保客户满意度。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认真倾听客户投诉，详细记录投诉内容，及时跟进处理进展，确保投诉得到妥善解决。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积极开展用电宣传活动，向客户普及安全用电知识，提高客户用电安全意识。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客户服务与投诉处理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根据设备检修需要和电网运行情况，制定合理的停电计划，确保停电检修工作顺利进行。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停电计划制定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提前发布停电通知，告知客户停电时间、范围及原因，提醒客户做好用电安排。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停电通知发布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按照停电计划对设备进行停电检修，包括设备预防性试验、保护定值校验、设备消缺等工作。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停电检修实施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停电检修计划执行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积极参加安全培训和教育活动，提高安全意识和安全操作技能。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定期开展安全检查和隐患排查工作，及时发现并处理安全隐患，确保供电所安全生产无事故。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严格遵守供电所安全生产规章制度，认真执行各项安全措施，确保工作安全。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高压电气设备课程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深入学习了高压电气设备的结构、性能、运行和维护等方面的知识，为日后工作打下了坚实的基础。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电力系统基础课程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通过系统学习电力系统的基本原理、设备构造和工作原理，掌握了电力系统的基本概念和基础知识。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电力安全培训课程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参加了电力安全培训课程，学习了电力安全规章制度、安全操作规程和事故应急处理等内容，提高了自身的安全意识和操作技能。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参加培训课程及学习成果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通过多次模拟演练和实际操作，熟练掌握了倒闸操作的基本步骤和注意事项，能够独立完成倒闸操作任务。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倒闸操作能力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参与了设备巡视和维护工作，学会了如何发现和处理设备缺陷和故障，提高了自身的设备维护能力。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设备巡视与维护能力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在模拟事故应急演练中，积极参与并掌握了事故应急处理的基本流程和方法，能够在紧急情况下迅速做出反应。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事故应急处理能力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https://d.book118.com/408135045017006032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2024-09-09T10:08:08.804</cp:lastPrinted>
  <dcterms:created xsi:type="dcterms:W3CDTF">2024-09-09T02:08:08Z</dcterms:created>
  <dcterms:modified xsi:type="dcterms:W3CDTF">2024-09-09T02:08:11Z</dcterms:modified>
</cp:coreProperties>
</file>