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A0C2E-234C-44C6-B51E-A2BB4DB65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4B154-A443-483B-AE72-A873E8DF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BA2A5-F9D7-46E0-AEF5-8963EF800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B72D4-A7F8-4C1F-B4EA-8D820D08A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DE909-C1F4-4592-B958-2B7424E0C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8244B-8B27-4D4A-81D0-E23352E2C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A6A5E-9454-4B82-A7DB-3925F937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45BAF-230E-4135-9399-3612F67D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8A2B5-F4C3-47F0-99DB-2F0A143D1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5F371-1C58-4984-A7A1-7DBEEDB9C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4F1E4-2017-4D69-AA2F-3580AEC10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5064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护理健康宣教ppt题目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护理健康宣教的实施方法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护理健康宣教的评估与改进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患者对疾病和健康知识的了解程度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通过护理健康宣教，患者可以更好地了解自身疾病、预防措施、治疗方法等方面的知识，提高对疾病的认知水平。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患者自我管理和控制能力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护理健康宣教可以帮助患者掌握自我监测、自我管理、自我控制的方法和技巧，提高自我管理和控制能力，促进康复。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提升患者健康素养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50" b="88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护理健康宣教可以增强医患之间的沟通与交流，让患者更加了解医护人员的治疗意图和护理措施，从而增强对医护人员的信任感。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通过护理健康宣教，患者可以更加清楚地了解自身的病情和治疗方案，减少误解和疑虑，提高对医护人员的满意度。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促进医患沟通与理解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增强医患之间的信任感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833" b="3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提高护理操作技能水平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护理健康宣教需要医护人员具备一定的专业知识和技能水平，这会促使医护人员不断学习和提高自身的技能水平。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优化护理服务流程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通过护理健康宣教，可以更好地了解患者的需求和期望，优化护理服务流程，提高服务效率和质量。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56" r="255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疾病基础知识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详细解释疾病的名称、定义、病因、病理生理等。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描述疾病的主要症状、体征，以及可能出现的症状变化。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介绍疾病的诊断标准、检查方法及结果解读。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说明当前主流的治疗方法、效果及可能的副作用。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疾病诊断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生活起居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963" r="159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提供针对疾病的饮食建议，如适宜的食物、烹饪方式等。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指导患者如何合理安排作息时间、保持良好的生活习惯。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介绍适合患者的康复锻炼方法、频率及注意事项。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提供预防疾病复发的措施，如定期复查、避免诱发因素等。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指导患者如何调整心态，减轻焦虑、抑郁等情绪问题。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帮助患者树立康复信心，提高治疗依从性。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康复信心建立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根据患者情况，制定合理的康复目标及阶段性计划。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康复目标设定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强调家庭在患者康复过程中的重要性，提供家庭支持建议。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护理健康宣教的实施方法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https://d.book118.com/408135064003006036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2024-09-15T01:37:45.014</cp:lastPrinted>
  <dcterms:created xsi:type="dcterms:W3CDTF">2024-09-14T17:37:45Z</dcterms:created>
  <dcterms:modified xsi:type="dcterms:W3CDTF">2024-09-14T17:37:47Z</dcterms:modified>
</cp:coreProperties>
</file>