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05B2CB-71CC-4A1F-8F62-5CBE33D99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BF29A-AF15-494E-9B86-8FE71AF59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1C95F8-918C-490F-92A1-FC6CFB83F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EED31-BC14-4BB1-8556-D85BA051D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2073AD-D1F3-4DD0-82CA-B18F44A6D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1E64F3-EE88-47E9-A379-0C6206731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745B7A-14D6-46C4-B932-00C0F77C3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162E46-1444-40D9-B552-C2CF84B0A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201D4-5DC5-4F61-AE36-8B2EE2E39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88F0B-578F-40C3-8368-30887D296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24B54-6758-491F-82BD-092D58AA1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3513407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医院感染风险评估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医院感染风险评估概述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医院感染风险因素分析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医院感染风险评估指标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医院感染风险控制与管理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医院感染风险评估案例分析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医院感染风险评估概述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医院感染风险评估是对医院内可能发生的感染进行识别、评估和预防的过程。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降低医院感染的发生率，保障患者和医务人员的健康安全。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568" b="1356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提高医疗质量和安全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通过评估，及时发现和解决感染风险，提高医疗质量和安全。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保障患者权益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降低患者感染风险，减少患者不必要的痛苦和损失。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保护医务人员安全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评估结果可以为医务人员提供安全防护措施，降低职业暴露风险。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实施与监督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实施制定的措施，并对实施效果进行监督和评价。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制定措施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根据评估结果，制定相应的感染预防和控制措施。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对识别出的感染因素进行量化和定性评估，确定感染风险等级。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资料收集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收集医院感染相关数据和信息，包括患者病例、医疗操作、环境卫生等。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根据收集的数据和信息，识别可能导致感染的因素和环节。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评估的方法与流程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医院感染风险因素分析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患者所患疾病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某些疾病如癌症、糖尿病、慢性阻塞性肺疾病等，会增加患者感染的风险。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患者年龄与健康状况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老年人和儿童、孕妇、身体虚弱的人更容易发生医院感染。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患者自身免疫力低下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免疫力低下的患者容易感染各种病原体，如细菌、病毒和真菌。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375" r="103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医务人员的手部卫生是医院感染传播的主要途径之一。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医务人员手卫生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医务人员的专业知识和技能水平直接影响医院感染的预防和控制。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医务人员专业知识和技能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医务人员的防护意识薄弱，可能导致医院感染的传播。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医务人员防护意识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医务人员因素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医院卫生环境差，容易滋生病原体，导致医院感染。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医院卫生环境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病房空气质量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病房空气质量差，容易传播病原体。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医疗废物处理不当，可能造成病原体扩散和传播。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医疗器械的维护与保养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医疗器械的维护与保养不当，可能造成病原体污染。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医疗设备消毒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医疗设备消毒不彻底，可能携带病原体。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一次性医疗用品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一次性医疗用品的质量问题可能导致医院感染。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设备与物品因素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抗生素滥用可能导致耐药菌株的出现和传播。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药物配伍不当可能导致药物相互作用，影响治疗效果，增加感染风险。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药物配伍不当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抗生素滥用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医院感染风险评估指标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https://d.book118.com/408135134074006031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2024-09-08T13:35:12.673</cp:lastPrinted>
  <dcterms:created xsi:type="dcterms:W3CDTF">2024-09-08T05:35:12Z</dcterms:created>
  <dcterms:modified xsi:type="dcterms:W3CDTF">2024-09-08T05:35:14Z</dcterms:modified>
</cp:coreProperties>
</file>