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4BEB-C07E-44EF-939E-AEDB25A0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0D933-3B60-419C-A9B6-DCB59306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AF71-19AB-4B33-AEB8-C300B7EA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51597-1064-414D-82FB-B1AC6FD3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68D43-4943-42EE-A42D-54F340EE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D119C-DD68-4412-9032-D3251A13A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1FB18-910A-4760-8203-5C5E9D79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F0C53-7D1B-459C-8929-41F9BC7B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56EDC-B94A-4046-A1C6-59CC5EE39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E4F91-BE9E-4498-9225-0F31FCF3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27073-8449-4408-9469-3537DE79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514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《商标作用的概述》ppt课件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商标权的保护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商标权的限制与例外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商标权的国际保护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商标通常由文字、图形、颜色、声音等元素组成，并经过注册获得法律保护。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商标是品牌的重要组成部分，有助于建立品牌形象和市场信誉。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商标是商品或服务的标记，用于标识和区分不同的生产者或提供者。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87" r="297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309" r="3130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商标应具有独特性和可识别性，以便消费者能够轻易地区分不同的商品或服务。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商标必须符合法律法规的规定，不得侵犯任何知识产权或违反相关法规。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商标一旦注册成功，其所有权受到法律保护，具有相对的稳定性。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商标随着时间的推移和市场的认可，可能具有较高的商业价值。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商品商标和服务商标。商品商标用于标识商品，而服务商标用于标识服务。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按表现形式分类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按是否注册分类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文字商标、图形商标、声音商标和组合商标等。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注册商标和未注册商标。注册商标受到法律保护，而未注册商标则没有法律保护。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商标帮助消费者识别和选择商品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商标是商品的一个重要标识，消费者可以通过商标来识别商品的来源、品质和特点，从而做出更明智的购买决策。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商标保护消费者权益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商标注册后，商标权人享有商标专用权，他人未经授权不能擅自使用，否则将承担法律责任。这有助于防止假冒伪劣产品的出现，保护消费者的合法权益。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商标与消费者保护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商标是品牌的重要组成部分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商标是企业品牌形象的重要体现，一个独特、醒目的商标能够增强品牌的辨识度和记忆度，帮助企业在激烈的市场竞争中脱颖而出。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商标有助于提升企业形象和价值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一个受到法律保护的商标能够提升企业的信誉和形象，增加消费者对企业的信任和忠诚度，从而提升企业的市场价值和品牌价值。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商标与企业品牌建设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商标有助于企业进行差异化竞争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在市场上，许多产品和服务可能存在相似之处，但独特的商标能够帮助企业实现差异化竞争，吸引目标客户并保持市场地位。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商标是企业的重要资产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商标可以作为企业的无形资产进行评估和交易，对于企业的融资、投资和并购等活动具有重要意义。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商标与市场竞争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在国际市场上，商标是商品进入他国市场的通行证，一个受到国际认可的商标能够帮助企业拓展国际市场，提高国际竞争力。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商标有助于企业拓展国际市场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在国际市场上，商标权同样受到法律保护，企业可以通过商标专用权来维护自身权益，防止侵权行为的发生。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商标保护企业在国际市场上的权益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商标与国际贸易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商标权的保护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https://d.book118.com/408135142025006035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2024-09-13T21:09:52.824</cp:lastPrinted>
  <dcterms:created xsi:type="dcterms:W3CDTF">2024-09-13T13:09:52Z</dcterms:created>
  <dcterms:modified xsi:type="dcterms:W3CDTF">2024-09-13T13:09:54Z</dcterms:modified>
</cp:coreProperties>
</file>