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C44CA-6A06-4093-8613-043A7812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8B384-BF20-4E75-BB7D-6B644D1F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C1D46-45CF-464A-99BE-94B91D14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ACC08-2CAB-42A2-8485-9E6A757C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6CF09-793E-4E91-AD46-AECE833E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ADCD7-2F70-46FD-A736-32D42825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C66415-5473-453B-BD71-E7BA98E3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D5F7D-EAF1-4784-ADD3-97E3CF8E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10C97-6FC1-4D74-B116-FED93EDB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A432D-5AD8-44D6-ABA9-8AE96B5ED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1C695-720F-4651-9AB5-6D4E14B3A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606402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互联网+园区智慧园区整体运营解决方案模板课件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互联网+技术在智慧园区中应用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基础设施规划与建设方案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运营管理体系搭建与优化措施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招商引资策略制定及实施效果评估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智慧园区是指运用物联网、大数据、云计算、空间物理等新一代信息技术，促进园区信息化、智能化，实现高效、节能、环保、便捷的运营管理模式。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实现园区内各类信息的数字化、网络化，提高信息传递效率。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通过智能技术实现对园区各项业务的自动化、智能化管理。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注重环保、节能，降低园区运营过程中的能源消耗和环境污染。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提供便捷、舒适的工作和生活环境，满足人们日益增长的个性化需求。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93" r="179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目前，我国智慧园区建设已初具规模，各地政府和企业纷纷加大投入，推动智慧园区建设。同时，随着技术的不断进步和应用场景的不断拓展，智慧园区的功能和服务水平也在不断提升。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随着数字经济的深入发展和新一代信息技术的广泛应用，智慧园区将迎来更加广阔的发展空间。未来，智慧园区将更加注重创新、开放和协同发展，推动产业转型升级和城市可持续发展。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近年来，国家出台了一系列支持智慧园区建设的政策，如《关于促进智慧城市健康发展的指导意见》、《关于推进“互联网+”智慧能源发展的指导意见》等，为智慧园区的快速发展提供了有力保障。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各地政府也积极响应国家政策，出台了一系列地方性法规和政策措施，推动智慧园区的建设和发展。如提供税收优惠、资金扶持、人才引进等方面的支持措施。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互联网+技术在智慧园区中应用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通过物联网技术实现对园区内各项设备的实时监控与远程管理，提高设备运行效率。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设备监控与管理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443" b="444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运用物联网传感器对园区内环境进行监测，并根据需求进行自动调节，创造舒适的工作与生活环境。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借助物联网技术构建园区安全防范系统，实现人、车、物的全面监控与报警。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通过大数据技术收集园区内各类数据，并进行清洗、整合，形成数据仓库。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运用数据分析工具对整合后的数据进行深度挖掘，发现数据间的关联与规律。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将分析结果以图表、图像等形式进行可视化呈现，便于管理者直观了解园区运营情况。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云服务基础设施建设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搭建云计算平台，提供计算、存储、网络等基础设施服务。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应用软件云服务化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将园区管理软件、企业应用等软件服务化，实现随时随地访问与使用。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加强云计算平台的数据安全与隐私保护措施，确保园区数据安全。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云计算服务提供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智能分析与预测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运用人工智能技术对数据进行分析与预测，为园区管理提供决策支持。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智能优化与调度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通过人工智能技术实现园区资源的智能优化与调度，提高资源利用效率。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基于人工智能技术为园区内企业与个人提供个性化服务，提升用户体验。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基础设施规划与建设方案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无线网络覆盖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实现园区内全面无线网络覆盖，满足移动办公和智能终端设备的使用需求。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园区网络架构设计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构建高效、安全、可扩展的园区网络，实现数据快速传输和信息共享。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通信协议与标准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遵循国际通用的网络通信协议和标准，确保不同设备和系统之间的互联互通。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网络通信设施布局规划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智能化楼宇概念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运用先进技术和智能化系统，提高楼宇的舒适性、安全性和便捷性。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遵循人性化、节能环保、安全可靠等原则，打造舒适宜人的办公环境。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介绍国内外典型的智能化楼宇案例，分析其设计理念和实施效果。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智能化楼宇设计原则及实践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建立能源监测平台，实时采集和分析能源消耗数据，为优化策略提供依据。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能源监测与数据分析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推广先进的节能技术和设备，降低能源消耗和运营成本。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节能技术与设备应用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积极利用太阳能、风能等可再生能源，提高能源利用效率和环保性能。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新能源利用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能源管理系统优化策略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https://d.book118.com/408136064024006034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2024-09-12T10:46:26.049</cp:lastPrinted>
  <dcterms:created xsi:type="dcterms:W3CDTF">2024-09-12T02:46:26Z</dcterms:created>
  <dcterms:modified xsi:type="dcterms:W3CDTF">2024-09-12T02:46:28Z</dcterms:modified>
</cp:coreProperties>
</file>