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8B5D6D-9C21-4326-B579-98DF93624B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DA8974-4C6D-4DBB-97A3-34624FC49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BF0C7A-D7F1-4382-9DB3-D1DF20A53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9054BF-20E8-491A-A5A5-54DD5C3D9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9FE735-5AAF-42EC-A86F-E5A36FDE1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A385B1-F602-490D-B005-04A4326CC3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064908-C3B8-47F3-94B7-388F660B44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0AAD62-2DE2-470B-8F44-7096EE1EA1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E8D30E-C8C2-4FC2-9F6F-5D1BE3F7E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4EFF4C-D492-4FD2-A919-798CE6B29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7DE473-9AB1-4E69-994E-64CD47D920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136120107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2023年公务用车年度总结报告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公务用车使用情况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公务用车管理情况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公务用车费用控制情况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公务用车安全情况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公务用车改进建议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250" r="1325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评估公务用车的使用情况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分析公务用车管理存在的问题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提出改进公务用车管理的建议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报告目的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随着公车改革的深入推进，公务用车的管理和使用越来越受到关注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本报告旨在全面梳理2023年度公务用车的使用和管理情况，为进一步优化公车资源配置提供参考依据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85" r="958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85" r="958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85" r="958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公务用车是政府部门和事业单位进行公务活动的重要交通工具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报告背景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公务用车使用情况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总体控制得当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2023年公务用车使用数量得到了有效控制，未出现大规模增长，与去年相比基本持平。这得益于严格的审批制度和有效的管理措施，确保公务用车使用在合理范围内。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750" r="18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使用数量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6094" r="260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使用频率有所下降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与往年相比，2023年公务用车的使用频率有所下降。这表明公务人员更加注重节约资源和提高工作效率，减少了不必要的用车需求。同时，这也反映出公务用车管理制度的成效。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使用频率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使用范围更加规范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2023年公务用车的使用范围更加规范，主要集中在公务活动、会议接待和紧急事务等方面。同时，公务用车违规使用的情况得到了有效遏制，这得益于严格的监督和处罚措施。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使用范围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公务用车管理情况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建立了完善的车辆调度制度，确保公务用车的高效使用。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车辆调度制度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车辆使用登记制度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节假日封存制度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所有公务用车均需进行使用登记，记录使用时间、地点、事由等信息，以规范用车行为。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节假日期间，公务用车需按规定封存，禁止随意使用。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管理制度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所有公务用车均需按照规定进行定期保养，确保车辆性能良好。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583" b="15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5875" r="5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定期保养制度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每次维修保养后，均需对相关记录进行整理归档，以便后续查询。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维修记录管理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针对突发故障，建立了紧急抢修机制，确保公务用车能够及时恢复使用。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紧急抢修机制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维护保养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保险费用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保险种类选择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根据公务用车的种类和用途，选择合适的保险种类，以确保车辆安全。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保险费用管理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对公务用车的保险费用进行统一管理，确保费用合理支出。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保险索赔流程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建立了完善的保险索赔流程，确保在车辆发生事故时能够及时获得理赔。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公务用车费用控制情况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https://d.book118.com/408136120107006047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2024-09-29T00:37:34.861</cp:lastPrinted>
  <dcterms:created xsi:type="dcterms:W3CDTF">2024-09-28T16:37:34Z</dcterms:created>
  <dcterms:modified xsi:type="dcterms:W3CDTF">2024-09-28T16:37:36Z</dcterms:modified>
</cp:coreProperties>
</file>