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0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3188A-867C-4390-8633-7550F1E57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CBAF4B-D8C7-4577-9348-1B6C57347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4A3FB8-D4B8-4EC8-8D94-A97751CF2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41FFA8-AED6-4759-84B0-B062D7D12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D6E2D2-CFA5-4514-94FD-B9DFEA8ED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EB6888-9656-435D-9B40-D4F4220A2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6781A1B-08B1-4CCF-9D15-5758DD9CC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D90B00-DDBA-4834-AAE1-C21350CE5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26BCD7-E98E-42D9-8770-473FAFA3E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BE292-516A-44A1-B279-E69523B33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F8BDFF-910F-4DE9-9E6D-C95819336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13614111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安全隐患奖惩制度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安全隐患识别与评估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安全奖惩制度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通过实施奖惩制度，激励员工更加关注安全问题，减少安全事故的发生。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确保生产安全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符合法律法规要求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通过预防安全隐患，保障企业生产活动的顺利进行，避免因安全问题导致的生产中断和损失。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企业必须遵守国家和地方的法律法规，建立完善的安全管理制度，确保员工的人身安全和健康。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https://d.book118.com/408136141111006046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24</Paragraphs>
  <Slides>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2024-09-27T15:47:41.920</cp:lastPrinted>
  <dcterms:created xsi:type="dcterms:W3CDTF">2024-09-27T07:47:41Z</dcterms:created>
  <dcterms:modified xsi:type="dcterms:W3CDTF">2024-09-27T07:47:43Z</dcterms:modified>
</cp:coreProperties>
</file>