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5F00CB-630B-4A44-8043-1E18DC3EB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776E15-18AF-4FE1-8334-FC14B371D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485D15-12B1-4F4B-A246-B3AD60903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40DA6F-8096-41B4-B2A3-47E472844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71A514-B9F8-4AA1-A534-913DAA5F29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5AF735-1748-4521-947C-9EF534E4F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52E3D2-E5BD-4D00-997A-CBABCD06B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6CF7F3-1260-4B96-AA42-014E0C78C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AC9E53-B76B-4CB2-BAE8-EB8890837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657813-ECE7-4463-8AC3-E78ED014C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10C80C-F895-4919-AC9A-8FB0E547B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emf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13704006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教育事业的蓬勃发展\n## 1.教育事业的发展历程及现状\n### 1.1教育事业的起源及其历史背景\n### 1.2教育事业在不同国家的发展现状\n### 1.3教育事业的发展趋势及挑战\n## 2.教育事业的多元化发展\n### 2.1教育的类型及层次多样化\n### 2.2教育领域的创新与拓展\n### 2.3教育事业的跨学科合作与交流\n## 3.教育事业的普及与公平\n### 3.1教育事业的普及程度及影响因素\n### 3.2促进教育公平的政策与措施\n### 3.3教育公平与教育事业发展的关系\n## 4.教育事业的质量与评估\n### 4.1教育事业的质量标准与保障体系\n### 4.2教育事业的评估方法与工具\n### 4.3提高教育事业质量的策略与措施\n## 5.教育事业的未来展望\n### 5.1科技对教育事业的影响及前景\n### 5.2教育事业的可持续发展与创新\n### 5.3教育事业在全球化的挑战与机遇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教育事业的蓬勃发展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9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教育事业的发展历程及现状</a:t>
            </a:r>
            <a:endParaRPr/>
          </a:p>
        </p:txBody>
      </p:sp>
      <p:sp>
        <p:nvSpPr>
          <p:cNvPr id="9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5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26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27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古埃及、古希腊、古罗马等文明都有教育的痕迹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教育主要以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口头教授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实践示范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为主</a:t>
                </a:r>
                <a:endParaRPr/>
              </a:p>
            </p:txBody>
          </p:sp>
          <p:sp>
            <p:nvSpPr>
              <p:cNvPr id="12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教育事业的起源可以追溯到古代文明时期</a:t>
                </a:r>
                <a:endParaRPr/>
              </a:p>
            </p:txBody>
          </p:sp>
        </p:grpSp>
        <p:grpSp>
          <p:nvGrpSpPr>
            <p:cNvPr id="130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3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基督教教会创立了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修道院学校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教育开始注重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知识体系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的建立和传承</a:t>
                </a:r>
                <a:endParaRPr/>
              </a:p>
            </p:txBody>
          </p:sp>
          <p:sp>
            <p:nvSpPr>
              <p:cNvPr id="13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教育事业在中世纪时期取得了一定发展</a:t>
                </a:r>
                <a:endParaRPr/>
              </a:p>
            </p:txBody>
          </p:sp>
        </p:grpSp>
        <p:grpSp>
          <p:nvGrpSpPr>
            <p:cNvPr id="133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3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工业革命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科学技术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的发展，教育逐渐普及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教育制度不断完善，教育内容更加丰富</a:t>
                </a:r>
                <a:endParaRPr/>
              </a:p>
            </p:txBody>
          </p:sp>
          <p:sp>
            <p:nvSpPr>
              <p:cNvPr id="13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教育事业在近现代时期取得了显著进步</a:t>
                </a:r>
                <a:endParaRPr/>
              </a:p>
            </p:txBody>
          </p:sp>
        </p:grpSp>
      </p:grpSp>
      <p:pic>
        <p:nvPicPr>
          <p:cNvPr id="136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37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38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39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教育事业的起源及其历史背景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43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44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4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发达国家的教育事业普遍较为发达</a:t>
                </a:r>
                <a:endParaRPr/>
              </a:p>
            </p:txBody>
          </p:sp>
          <p:sp>
            <p:nvSpPr>
              <p:cNvPr id="14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教育资源丰富，教育投入较高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教育制度完善，教育质量较高</a:t>
                </a:r>
                <a:endParaRPr/>
              </a:p>
            </p:txBody>
          </p:sp>
        </p:grpSp>
        <p:grpSp>
          <p:nvGrpSpPr>
            <p:cNvPr id="147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4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发展中国家的教育事业正在快速发展</a:t>
                </a:r>
                <a:endParaRPr/>
              </a:p>
            </p:txBody>
          </p:sp>
          <p:sp>
            <p:nvSpPr>
              <p:cNvPr id="14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教育资源逐渐丰富，教育投入逐年提高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教育制度不断完善，教育质量逐渐提升</a:t>
                </a:r>
                <a:endParaRPr/>
              </a:p>
            </p:txBody>
          </p:sp>
        </p:grpSp>
        <p:grpSp>
          <p:nvGrpSpPr>
            <p:cNvPr id="150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5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欠发达国家的教育事业仍面临诸多挑战</a:t>
                </a:r>
                <a:endParaRPr/>
              </a:p>
            </p:txBody>
          </p:sp>
          <p:sp>
            <p:nvSpPr>
              <p:cNvPr id="15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教育资源匮乏，教育投入较低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教育制度不完善，教育质量较低</a:t>
                </a:r>
                <a:endParaRPr/>
              </a:p>
            </p:txBody>
          </p:sp>
        </p:grpSp>
      </p:grpSp>
      <p:sp>
        <p:nvSpPr>
          <p:cNvPr id="1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教育事业在不同国家的发展现状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56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5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教育事业的发展趋势表现为普及化、个性化和信息化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教育普及程度不断提高，越来越多的人接受教育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教育更加注重满足个体需求，实现个性化发展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教育与信息技术深度融合，提高教育质量和效率</a:t>
                </a:r>
                <a:endParaRPr/>
              </a:p>
            </p:txBody>
          </p:sp>
        </p:grpSp>
        <p:grpSp>
          <p:nvGrpSpPr>
            <p:cNvPr id="159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教育事业面临的挑战包括资源分配不均、教育质量参差不齐和教育公平问题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城乡、区域之间教育资源分配不均，导致教育机会不均等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教育质量在不同地区和学校之间存在较大差异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弱势群体教育权益保障不足，教育公平问题亟待解决</a:t>
                </a:r>
                <a:endParaRPr/>
              </a:p>
            </p:txBody>
          </p:sp>
        </p:grpSp>
      </p:grpSp>
      <p:sp>
        <p:nvSpPr>
          <p:cNvPr id="1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教育事业的发展趋势及挑战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6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教育事业的多元化发展</a:t>
            </a:r>
            <a:endParaRPr/>
          </a:p>
        </p:txBody>
      </p:sp>
      <p:sp>
        <p:nvSpPr>
          <p:cNvPr id="16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7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68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教育的类型及层次多样化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69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教育类型多样化，包括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基础教育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职业教育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高等教育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成人教育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基础教育以满足公民基本素质需求为目标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职业教育以培养专业技能人才为目标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高等教育以培养高层次人才为目标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成人教育以满足不同年龄、职业人群的学习需求为目标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教育层次多样化，包括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学前教育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义务教育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高中教育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高等教育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学前教育为儿童提供早期教育启蒙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义务教育确保公民基本教育权益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高中教育为高等教育输送合格人才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高等教育培养各类专门人才</a:t>
            </a:r>
            <a:endParaRPr/>
          </a:p>
        </p:txBody>
      </p:sp>
      <p:cxnSp>
        <p:nvCxnSpPr>
          <p:cNvPr id="170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1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74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7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教育领域不断创新，包括教育理念、教学方法和教育评价等方面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教育理念从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应试教育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向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素质教育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转变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教学方法从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传统讲授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向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启发式教学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翻转课堂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等新型教学方法发展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教育评价从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单一考试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向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综合评价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转变，注重学生的全面发展</a:t>
                </a:r>
                <a:endParaRPr/>
              </a:p>
            </p:txBody>
          </p:sp>
        </p:grpSp>
        <p:grpSp>
          <p:nvGrpSpPr>
            <p:cNvPr id="177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7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教育领域不断拓展，包括在线教育、终身教育和创客教育等新兴领域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在线教育打破地域限制，提供便捷的学习途径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终身教育满足人们不断学习、终身发展的需求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创客教育培养创新思维和动手能力，提高学生的综合素质</a:t>
                </a:r>
                <a:endParaRPr/>
              </a:p>
            </p:txBody>
          </p:sp>
        </p:grpSp>
      </p:grpSp>
      <p:sp>
        <p:nvSpPr>
          <p:cNvPr id="1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教育领域的创新与拓展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教育事业的跨学科合作与交流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18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184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185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教育事业加强跨学科合作，促进学科融合和交叉学科发展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006109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学科融合打破学科界限，实现多学科知识的相互渗透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交叉学科发展培养具有综合素质的复合型人才</a:t>
                </a:r>
                <a:endParaRPr/>
              </a:p>
            </p:txBody>
          </p:sp>
          <p:sp>
            <p:nvSpPr>
              <p:cNvPr id="187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88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189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教育事业加强国际交流与合作，提高教育国际化水平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665892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教育国际化有助于引进优质教育资源，提高教育质量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教育国际化有助于培养具有国际视野的人才</a:t>
                </a:r>
                <a:endParaRPr/>
              </a:p>
            </p:txBody>
          </p:sp>
          <p:sp>
            <p:nvSpPr>
              <p:cNvPr id="191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教育事业的普及与公平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教育事业普及程度不断提高，但仍存在不平衡和不充分问题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城乡、区域之间教育普及程度存在差距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教育资源分配不均，导致教育机会不均等</a:t>
                </a:r>
                <a:endParaRPr/>
              </a:p>
            </p:txBody>
          </p:sp>
        </p:grpSp>
        <p:grpSp>
          <p:nvGrpSpPr>
            <p:cNvPr id="1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影响教育事业普及的因素包括经济发展水平、教育政策和文化传统等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经济发展水平影响教育投入和教育资源的配置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教育政策影响教育制度、教育内容和教育方法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文化传统影响教育观念和教育价值观</a:t>
                </a:r>
                <a:endParaRPr/>
              </a:p>
            </p:txBody>
          </p:sp>
        </p:grpSp>
      </p:grpSp>
      <p:sp>
        <p:nvSpPr>
          <p:cNvPr id="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教育事业的普及程度及影响因素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https://d.book118.com/408137040066006041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教育事业的蓬勃发展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2024-09-20T08:03:09.480</cp:lastPrinted>
  <dcterms:created xsi:type="dcterms:W3CDTF">2024-09-20T00:03:09Z</dcterms:created>
  <dcterms:modified xsi:type="dcterms:W3CDTF">2024-09-20T00:03:11Z</dcterms:modified>
</cp:coreProperties>
</file>