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C31E-DDB3-45F6-83D3-2E65D1C74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7A137-CC9D-4105-94C7-A4855AE0D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DF709-10AE-4913-8EBC-4DFD8AB0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ABCC7-43C3-4354-B0F7-831EA90C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B1DB41-67B0-445D-84C0-45C06705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DF56B-1F07-4A51-B1D0-1FC2F129B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DC811-096B-4643-8AA2-E07D8661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9752C-D404-443B-AC99-158911FE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6B016-1B0A-4568-A363-30D7F6F95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53B14-E8B1-4824-8977-84128DF61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77037-9F8A-4942-9131-01B1F4BE9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70510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自媒体账号粉丝增长的小技巧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互动与回应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推广与合作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保持诚信与透明度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明确受众定位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在创作内容之前，首先要明确自己的目标受众，了解他们的兴趣、需求和特点，以便更有针对性地制作内容。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受众调研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通过市场调研、用户画像等方式，深入了解目标受众的喜好、消费习惯和信息获取方式，为内容创作提供依据。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提供独特价值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在海量信息中，有价值的内容才能吸引用户的关注。要提供对用户有价值的信息，帮助他们解决问题、满足需求。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创新内容形式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尝试不同的内容形式，如图文、视频、音频等，以新颖、有趣的方式呈现信息，吸引用户的注意力。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创作有价值的内容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保持一定的内容更新频率，让用户知道你的自媒体账号是活跃的，并且持续提供有价值的内容。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根据实际情况灵活调整更新频率，确保内容质量和数量之间的平衡。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保持内容更新频率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互动与回应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及时回复粉丝的评论和私信，增强粉丝的归属感和参与感。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对于负面评论，采取积极的态度和建设性的方式进行回应，以改善粉丝的体验和忠诚度。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鼓励粉丝提问和分享观点，通过互动了解他们的需求和反馈，为内容创作提供灵感。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及时回应粉丝评论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建立粉丝社群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建立自媒体账号的粉丝社群，如微信群、QQ群等，方便粉丝交流和分享。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在社群中定期发布有价值的内容，提高社群的活跃度和粘性。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通过社群举办线上活动，如问答、抽奖等，吸引更多粉丝参与和互动。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定期举办线上活动，如征文比赛、摄影大赛等，激发粉丝的创作热情和参与度。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合作与其他自媒体或品牌举办联名活动，扩大影响力并吸引更多潜在粉丝。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在活动中设置奖励和礼品，提高粉丝的参与意愿和忠诚度。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举办线上活动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推广与合作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74" r="22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68" r="313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利用其他社交媒体平台推广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制定推广计划，定期发布高质量内容，并利用平台推荐算法，增加内容的曝光率，吸引更多关注者。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建立与其他社交媒体平台的联系，如微博、抖音、快手等，通过分享内容、互动和合作，吸引更多潜在粉丝。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与其他自媒体合作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寻找与自己领域相关的自媒体账号，建立合作关系，互相推广和分享内容，扩大影响力。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参加行业活动、论坛和社群，与其他自媒体人交流互动，建立良好的人际关系，为合作创造机会。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https://d.book118.com/408137051010006042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2024-09-21T00:55:39.220</cp:lastPrinted>
  <dcterms:created xsi:type="dcterms:W3CDTF">2024-09-20T16:55:39Z</dcterms:created>
  <dcterms:modified xsi:type="dcterms:W3CDTF">2024-09-20T16:55:41Z</dcterms:modified>
</cp:coreProperties>
</file>