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796F-48A9-4FB8-86ED-6AA77107A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5CE7E-7E98-4ABD-BF48-7424392CB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9469-B83D-43F5-B59D-661738A3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1625F-AC49-4091-9334-EC20C1E1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28CAA-57B0-4F12-A023-7858B9D4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8774E-57DD-4C1C-9B55-7C782E28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CC2BA-8266-463D-8E24-0BA1AC87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35AF0-9085-421F-9D4E-0CD85DBE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8DCED-D7E7-462C-AF41-818641B9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4186-C2FF-43A5-89CA-4468BB2B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23D1E-3C5F-49F7-88E4-51AEBBF8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2032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两个人的故事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两个人的初次相遇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两个人的关系发展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两个人的冲突与困难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两个人的结局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42" b="92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故事主要探讨了两个人之间的爱情，包括相遇、相知、相爱以及相守的过程。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除了爱情，故事还涉及了两个人的成长历程，以及在成长过程中所面临的挑战和困难。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故事发生在一个不确定的时代，但具体时间可以根据情节需要进行设定。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故事发生的地点可以是任何地方，可以是城市、乡村或者跨越国界。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两个人的初次相遇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他们在公园的长椅上偶遇，阳光洒在彼此的脸上，一切都显得那么美好。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阳光明媚的午后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雨中邂逅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图书馆的偶遇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一场突如其来的雨，让两人共同躲在一把伞下，彼此的距离瞬间拉近。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他们在书架间不经意地碰面，目光交汇的瞬间，仿佛时间停止。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相遇的情景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彼此的印象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他觉得她笑容灿烂，像是春天的暖阳；她觉得他眼神深邃，像是秋天的湖水。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他注意到她手中的书，觉得她是个有内涵的人；她注意到他的手表，觉得他是个有品味的人。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他觉得她的声音如天籁之音；她觉得他的举止绅士得体。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从此之后，他们的生活多了一份期待和憧憬。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他们的朋友圈开始有了交集，共同的话题也越来越多。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他们开始频繁地想起那个特别的时刻，心中涌起一股暖流。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初次相遇的影响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两个人的关系发展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随着接触的增多，两个人开始了解彼此的兴趣、爱好、性格和价值观。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在关系发展中，可能会遇到各种挑战，如意见不合、沟通障碍或外界压力等。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感情加深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在相互支持和关心的基础上，两个人的感情逐渐加深，开始进入恋爱关系。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初次相识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两个人在某个场合相遇，可能是一次偶然的邂逅，也可能是通过朋友介绍。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关系的发展过程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第一次约会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重要的节日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共同经历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表白和承诺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重要的时刻和事件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30" b="147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第一次约会往往是关系发展的重要里程碑，双方会更加深入地了解彼此。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如情人节、生日等特殊日子，可能会为关系增添浪漫和温馨。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共同经历某些事情，如旅行、面对困难等，有助于增进双方的感情。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当感情达到一定程度时，双方可能会通过表白或承诺来进一步确认彼此的感情。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328" b="53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478" r="74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在关系发展中，双方都会获得心理上的成长，学会更好地处理情感和人际关系。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随着关系的深入，双方的生活和工作都可能受到影响，如更加关注彼此的感受和需要。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在相处过程中，双方的价值观可能会发生碰撞或融合，促使双方更加了解彼此。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价值观的碰撞与融合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随着关系的稳定，双方可能会开始规划未来，如婚姻、家庭和事业等方面的计划。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https://d.book118.com/408142032037006036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2024-09-15T11:27:26.647</cp:lastPrinted>
  <dcterms:created xsi:type="dcterms:W3CDTF">2024-09-15T03:27:26Z</dcterms:created>
  <dcterms:modified xsi:type="dcterms:W3CDTF">2024-09-15T03:27:28Z</dcterms:modified>
</cp:coreProperties>
</file>