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B8FAA-81FC-4438-BA6E-C9969CFFB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C7E91-4B14-4E3F-8EB7-4F55D3F0C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BD062-C4C0-4F43-A67E-D760DA77C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C58C2-4FA6-434F-B58B-AB4C6129C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054C29-D65B-4B40-90AD-EE1F623CB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DCB3E7-1F2F-4546-B3A0-C6F6ABCF6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BDD1AF-D5E2-4E84-B7BF-3D956CEAE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3BABA-6557-439B-A27B-8CA18921B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4743C-7BF9-49AE-8D6B-9865DC86B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8F3ED-3D96-4003-B8A8-1DF316CC7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3CC43-07CA-4A23-9051-976C936D0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4211300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月嫂对产妇乳房的护理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月嫂在乳房护理中的作用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常见乳房护理问题的解决方法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月嫂的培训与认证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乳房护理的重要性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促进乳汁分泌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正确的乳房护理有助于刺激乳腺，促进乳汁分泌，确保宝宝能够获得充足的母乳。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月嫂通过按摩、热敷等方法刺激乳房，帮助产妇增加乳汁量，满足宝宝的哺乳需求。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预防乳腺炎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月嫂在乳房护理过程中，会关注乳房的清洁和卫生，预防乳腺炎的发生。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月嫂会教授正确的哺乳姿势和技巧，避免宝宝咬伤乳头，从而降低乳腺炎的风险。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月嫂通过乳房护理，帮助产妇建立正确的母乳喂养习惯，提高母乳喂养的成功率。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月嫂在护理过程中，会关注宝宝的吸吮情况，确保宝宝能够正确吸吮母乳，促进母婴之间的互动和情感联系。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提高母乳喂养成功率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月嫂在乳房护理中的作用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正确的哺乳姿势有助于减轻产妇的疲劳和不适感，提高哺乳效率，同时也有助于预防乳腺炎等哺乳期的常见问题。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月嫂应该向产妇介绍正确的哺乳姿势，如交叉摇篮式、半躺式和侧卧式等，并根据产妇的舒适度和宝宝的吸吮需求进行适当的调整。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指导正确的哺乳姿势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乳房按摩可以帮助促进乳腺通畅，预防乳腺炎等问题，同时也可以缓解乳房胀痛等不适感。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月嫂应该向产妇介绍正确的乳房按摩方法和技巧，如轻柔地按摩乳房周围区域，促进血液循环和乳腺通畅。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协助产妇进行乳房按摩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月嫂应该向产妇介绍一些乳房护理的建议和技巧，如保持乳房清洁、避免过度挤压和撞击乳房等，以帮助产妇更好地保护自己的乳房健康。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月嫂还应该根据产妇的具体情况提供个性化的乳房护理建议，如针对乳腺炎等问题提供相应的护理措施和饮食调理建议。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提供乳房护理的建议和技巧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乳房护理的注意事项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https://d.book118.com/408142113002006034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2024-09-12T04:13:29.047</cp:lastPrinted>
  <dcterms:created xsi:type="dcterms:W3CDTF">2024-09-11T20:13:29Z</dcterms:created>
  <dcterms:modified xsi:type="dcterms:W3CDTF">2024-09-11T20:13:31Z</dcterms:modified>
</cp:coreProperties>
</file>