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E5E9F0-36C4-4204-92FF-87F153367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D7D8B3-8718-4CF4-A06E-D897E38AF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4884A4-698E-4FED-8A3E-A780BAA5F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2C17B2-B0B4-43AB-9D97-BE085E963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910A04-CA13-4545-9742-871EBD7FB7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489F4F-F790-4A66-9598-D29A96B44C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63B248-9EE8-4AC4-9D05-A9E18D0EF7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C6C85B-E501-4DBA-9287-9264BD1839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35713-A167-4F7E-909A-EBE8E5D0F5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1AB613-968D-4162-A244-853E2215E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72FD8D-C085-4EA3-821C-31E63353E1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42131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薪酬设计对员工创新能力的影响研究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薪酬设计理论与实践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员工创新能力概述与影响因素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薪酬设计对员工创新能力的影响机制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研究背景与意义</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全球化竞争与创新驱动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随着全球化竞争的加剧，企业越来越依赖于员工的创新能力来保持竞争优势。薪酬设计作为人力资源管理的重要手段，对员工创新能力产生重要影响。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薪酬设计与员工激励</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合理的薪酬设计能够激发员工的创新热情，提高员工的创新投入和产出。反之，不合理的薪酬设计可能抑制员工的创新动力，导致企业创新能力的下降。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揭示薪酬设计对员工创新能力的影响机制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通过深入研究薪酬设计对员工创新能力的影响路径和机理，为企业制定更加科学合理的薪酬政策提供理论支持。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指导企业实践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为企业制定具有激励作用的薪酬体系提供指导，帮助企业更好地激发员工的创新潜能，提高企业的整体创新水平。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丰富人力资源管理理论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通过探讨薪酬设计与员工创新能力之间的关系，进一步丰富和发展人力资源管理理论，为相关领域的研究提供新的视角和思路。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本研究将涵盖不同行业、不同规模的企业，以及不同职位和层级的员工，以全面了解薪酬设计对员工创新能力的影响。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采用文献综述、问卷调查、案例分析等多种研究方法，以确保研究的科学性和准确性。其中，文献综述将梳理相关领域的研究成果和理论基础；问卷调查将收集大量数据，用于实证分析和模型构建；案例分析将深入剖析典型企业的薪酬设计实践及其对员工创新能力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薪酬设计理论与实践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940" r="1394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期望理论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员工对薪酬的期望与其实际获得的薪酬之间的差距会影响其工作满意度和创新能力。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激励理论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薪酬作为重要的激励手段，可以激发员工的工作动机，提高创新能力和工作绩效。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公平理论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员工对薪酬的公平感知是影响其工作态度和行为的重要因素，公平的薪酬设计有助于提升员工的创新意愿。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薪酬设计理论概述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0977" r="20977"/>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根据岗位的职责、技能要求和市场薪资水平确定薪酬，有助于稳定员工队伍，但对创新激励作用有限。</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基于岗位的薪酬模式</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将薪酬与员工个人或团队的绩效挂钩，能够激发员工的创新动力和工作热情。</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基于绩效的薪酬模式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根据员工的能力、技能和知识水平确定薪酬，有助于吸引和留住高素质人才，提升整体创新能力。</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基于能力的薪酬模式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将多种薪酬元素组合在一起，形成全面、多元的薪酬体系，以满足员工多层次的需求，提升创新激励效果。</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组合薪酬模式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薪酬设计模式及特点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薪酬设计实践案例分析</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互联网企业薪酬设计案例</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国有企业薪酬改革案例</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制造业企业薪酬设计案例</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跨国公司薪酬设计案例</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分析互联网企业在薪酬设计方面的成功实践，如股权激励、创新奖励等，探讨其对员工创新能力的促进作用。</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分析制造业企业在薪酬设计方面的挑战和应对策略，如技能薪酬、计件工资等，评估其对员工创新能力的影响。</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分析跨国公司在全球化背景下如何设计具有竞争力的薪酬体系，以吸引和留住国际化人才，提升企业的创新能力。</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分析国有企业在薪酬改革方面的探索和实践，如员工持股、市场化选聘等，探讨其对激发员工创新能力的作用。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员工创新能力概述与影响因素</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736" r="2273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员工创新能力是指员工在工作过程中，通过独立思考、团队协作等方式，提出新颖、有价值的想法或解决方案，从而推动企业技术进步和业务发展的能力。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员工创新能力是企业持续竞争优势的重要源泉，有助于提高企业的市场竞争力、产品质量和服务水平，同时也有助于员工个人职业发展和企业整体绩效提升。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员工创新能力定义及重要性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76" r="1247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包括员工的知识结构、技能水平、思维方式、个性特征等，这些因素直接影响员工对问题的敏感度和解决能力。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个人因素</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包括企业的文化氛围、组织结构、激励机制、培训体系等，这些因素为员工创新提供必要的支持和保障。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组织因素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包括市场竞争、政策法规、技术发展等外部因素，这些因素通过影响企业和员工的发展需求，间接影响员工创新能力。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环境因素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影响员工创新能力的因素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https://d.book118.com/408142131005006035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2024-09-13T16:53:30.740</cp:lastPrinted>
  <dcterms:created xsi:type="dcterms:W3CDTF">2024-09-13T08:53:30Z</dcterms:created>
  <dcterms:modified xsi:type="dcterms:W3CDTF">2024-09-13T08:53:32Z</dcterms:modified>
</cp:coreProperties>
</file>