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F52EC-E7A0-40D9-BEE6-F7913DD8B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CC75A-520F-43D8-8F3A-F37799F7E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AD89D-EAAA-4C27-9245-2A16716BE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A2D71-36B7-4F52-A242-1FA7D9D92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9ED697-532F-47A1-9276-AB0EE4740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FED338-47DC-4042-85FB-775CB91A0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CBC31E-FCC1-448F-A072-FFA9E2C3C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2D35F-61DD-45B4-AD03-B6058F0C9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E5C83-3256-4712-BFF5-1EC1760BE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FE004-DB7F-493C-82AE-0351DD9AD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94797-9D37-4CA2-81E6-CC97E7D05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4302507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留学生在华留学计划书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留学背景与目的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留学专业及学校选择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留学费用与奖学金申请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留学生活规划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语言能力提升计划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文化交流与融入当地社会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留学背景与目的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教育资源丰富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中国拥有世界上最大规模的高等教育体系，学科门类齐全，师资力量雄厚。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教学质量不断提升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中国政府高度重视教育事业，持续加大投入，推动高等教育内涵式发展，提升教学质量。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国际化程度日益提高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中国高校积极推进国际化战略，开展国际合作与交流，为留学生提供了良好的国际化学习环境。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中国教育现状及优势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具备扎实的学术基础和良好的研究能力，对所学专业有浓厚兴趣。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学术背景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熟练掌握中文，具备良好的中文听说读写能力。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具备跨文化交流的能力，尊重并理解中西方文化差异。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跨文化交流能力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留学生个人背景介绍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拓展国际视野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借助中国的国际化教育平台，结交来自世界各地的同学和朋友，拓展国际视野。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了解中国文化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通过在中国的留学生活，深入了解中国悠久的历史文化和现代社会发展，增进对中西方文化的理解与交融。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学术深造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通过在中国的学习和研究，提升学术水平和研究能力，为未来的职业发展打下坚实基础。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留学目的与期望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留学专业及学校选择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如经济学、金融学、管理学等，这些专业在中国的大学中具有较高的学术水平和国际影响力，有助于学生掌握先进的商业理论和实践知识。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商科类专业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如计算机科学、机械工程、电子工程等，这些专业在中国的大学中拥有优秀的师资力量和实验设施，能够为学生提供良好的学术氛围和实践机会。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工程类专业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如汉语言文学、历史学、哲学等，这些专业有助于留学生深入了解中国的语言文化和历史传统，增进对中国文化的理解和认同。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语言文化类专业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专业方向与目标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中国顶尖学府之一，以工科和理科学科见长，同时拥有优秀的商科和人文社科学科。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清华大学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中国著名综合性大学，人文社科学科和自然科学学科实力强劲，同时商科和法学专业也有很高的学术水平。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北京大学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中国著名工科大学之一，工科和理科学科实力雄厚，同时商科和管理专业也有很高的国际声誉。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上海交通大学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学校排名与特色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学历要求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申请本科课程需要具备高中学历，申请硕士课程需要具备本科学历。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留学生需要具备足够的汉语水平，一般需要通过HSK（汉语水平考试）等相关考试。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本科课程需要提供高中阶段的成绩单，申请硕士课程需要提供本科阶段的成绩单以及推荐信、个人陈述等材料。不同学校和专业的录取标准会有所不同，一般会综合考虑学生的成绩、语言水平、综合素质等因素进行录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招生要求及录取标准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留学费用与奖学金申请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根据留学专业和学校不同，学费会有所差异。一般来说，本科专业的学费在每年2万-10万元人民币不等，硕士和博士专业的学费可能更高。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生活费因个人消费习惯和城市发展水平而异。大城市如北京、上海的生活费相对较高，每月需要大约2000-4000元人民币。中小城市的生活费则相对较低。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71" r="2517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学费、生活费预算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学校奖学金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各高校设立的奖学金，评选标准包括学术成绩、社会实践、创新能力等。奖学金金额和覆盖范围因学校而异。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企业奖学金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一些企业为吸引优秀人才，在高校设立奖学金。申请条件可能包括专业背景、实践经验等。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中国政府奖学金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面向全球留学生，根据学术成绩和综合素质评选。奖学金金额较高，覆盖学费、生活费等。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奖学金种类及申请条件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校内兼职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留学生可以在校内图书馆、实验室、行政部门等找兼职工作，一般每周工作时间不超过20小时。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校外实习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留学生可以在专业对口的企事业单位实习，积累实践经验和拓展人脉。实习期间需遵守学校和实习单位的相关规定。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助教/助研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留学生可以协助教授进行课题研究或教学工作，提高学术能力和研究水平。具体申请条件和流程需咨询相关教授或学校部门。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勤工俭学政策与机会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留学生活规划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https://d.book118.com/408143025072006033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2024-09-11T14:05:36.143</cp:lastPrinted>
  <dcterms:created xsi:type="dcterms:W3CDTF">2024-09-11T06:05:36Z</dcterms:created>
  <dcterms:modified xsi:type="dcterms:W3CDTF">2024-09-11T06:05:37Z</dcterms:modified>
</cp:coreProperties>
</file>