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0D4020B-22A9-41AC-8E2E-4412C2AC936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ADB6-15E0-48E0-BCB4-82231259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AF844-6262-44BC-9CE1-1145C2FCB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E775B-F81F-4669-9373-F2BE216F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CFCBC-446E-42D8-8537-9920B00D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4765A-CCC0-4822-807E-8E1C50CAB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BA2BF-3245-4F54-B34C-C333917D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629C2-7E23-42E9-AC4F-C486F4A2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0A777-B604-4240-9197-7BF54087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3E620-2537-4D5D-8E3B-00B2519C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4F365-366D-4ED6-87C6-36561307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3F5BF-83D4-4614-98D9-719F3831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5B5420-16AC-4346-9AC5-A44D86FF10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A8C572C-0EFB-436A-BD62-188471254A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4303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增强社交技能的心理辅导课程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社交技能基础知识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沟通技巧与技术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社交场合表现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处理人际关系的技巧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社交技能心理辅导课程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课程介绍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本课程旨在帮助学员提升社交技能，增强人际交往能力。通过心理辅导，学员可以更好地理解自己，提高自我认知。我们将深入探讨如何改善社交技能，让学员获得更好的人际关系和职业发展。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社交技能在个人和职业生活中扮演着重要的角色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促进人际关系发展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良好的社交能力可以促进职业发展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有利于职业晋升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缺乏社交技能可能导致孤独感和情绪问题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预防情绪问题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沟通技巧与技术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表达技巧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冲突解决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社交场合表现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自我介绍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面试技巧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处理人际关系的技巧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建立合作关系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社交技能基础知识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非言语沟通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身体语言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2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培养目标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本课程旨在提升学员的表达能力，增强自信心，改善人际关系，提高情商。通过专业的指导和实践，学员将获得实用的社交技能，有效提升个人魅力和社交能力。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培养目标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学习有效沟通和表达技巧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提升表达能力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建立积极的自我形象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学会处理人际关系中的挑战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加强情绪管理和社交智慧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提高情商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4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社交技能基础知识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了解社交技能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社交技能是指在人际交往中表现出的能力，包括沟通、表达情感、解决冲突等。拥有良好的社交技能可以帮助人们更好地融入社会生活，建立有意义的人际关系。不同的社交技能可以帮助人们在不同场合下更加自如地表现自己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认识自己的优势和劣势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了解自己的技能和特长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从过去的社交互动中总结经验教训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反思经验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倾听他人对自己的看法和建议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接受他人反馈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学会控制情绪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通过深呼吸等方式缓解情绪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学会转移注意力，控制情绪爆发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保持冷静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遇到挑衅时保持冷静应对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学会妥善处理紧急情况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理解情绪影响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情绪会影响人际交往质量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不良情绪可能导致冲动行为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社交技能训练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明确训练目标和时间安排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制定训练计划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积极接受他人的建议和改进意见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坚持每天进行社交技能训练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持之以恒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9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91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通过学习本课程提供的社交技能基础知识，你将能够更好地应对各种社交场合，并建立更加健康和积极的人际关系。持续练习和不断反思将帮助你不断提升自身的社交技能水平。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沟通技巧与技术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0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有效沟通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有效沟通是一种双向交流过程，需要听取他人意见、有效表达自己的观点，并学会如何避免沟通障碍。建立良好的沟通习惯可以帮助我们更好地与他人沟通，增进彼此间的理解与信任。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0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非言语沟通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如何利用肢体语言传达信息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肢体语言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了解姿势和动作对沟通的影响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姿势影响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重要的眼神交流技巧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眼神交流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商务沟通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如何在职场中展现自信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展现自信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如何处理职场冲突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冲突处理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商务场合的沟通技巧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技巧应用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积极沟通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创造积极的沟通氛围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有效使用语言促进良好关系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言语沟通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语言的力量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语言有着强大的影响力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善用语言可以打动他人的心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沟通技巧是提高社交能力的关键，通过有效沟通可以增进人际关系、解决矛盾、取得成功。掌握好各种沟通技巧，可以让我们更好地理解他人、表达自己，并在工作和生活中取得更好的发展。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社交场合表现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礼貌、尊重、言行得体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基本礼仪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如何在社交场合中展示自己的优点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展现优势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根据场合选择适合的服装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着装要求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6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https://d.book118.com/408143030010006050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增强社交技能的心理辅导课程</vt:lpstr>
      <vt:lpstr>目录</vt:lpstr>
      <vt:lpstr>第一章 简介</vt:lpstr>
      <vt:lpstr> </vt:lpstr>
      <vt:lpstr>为什么重要</vt:lpstr>
      <vt:lpstr>课程大纲</vt:lpstr>
      <vt:lpstr> </vt:lpstr>
      <vt:lpstr>培养目标</vt:lpstr>
      <vt:lpstr>第2章 社交技能基础知识</vt:lpstr>
      <vt:lpstr> </vt:lpstr>
      <vt:lpstr>认识自己的优势和劣势</vt:lpstr>
      <vt:lpstr>情绪管理</vt:lpstr>
      <vt:lpstr>社交技能训练</vt:lpstr>
      <vt:lpstr>结语</vt:lpstr>
      <vt:lpstr>第3章 沟通技巧与技术</vt:lpstr>
      <vt:lpstr> </vt:lpstr>
      <vt:lpstr>非言语沟通</vt:lpstr>
      <vt:lpstr>商务沟通</vt:lpstr>
      <vt:lpstr>言语沟通</vt:lpstr>
      <vt:lpstr>总结</vt:lpstr>
      <vt:lpstr>第四章 社交场合表现</vt:lpstr>
      <vt:lpstr>社交礼仪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2024-09-29T14:43:38.460</cp:lastPrinted>
  <dcterms:created xsi:type="dcterms:W3CDTF">2024-09-29T06:43:38Z</dcterms:created>
  <dcterms:modified xsi:type="dcterms:W3CDTF">2024-09-29T06:43:41Z</dcterms:modified>
</cp:coreProperties>
</file>