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6A3C0-D129-45EE-85C5-49B47B370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9B042-629D-4CC9-845D-4CA879AED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31DB8-6016-4B2D-8018-B0ABE07D3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43D3F-4D77-4ABC-8EBE-30F412412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22869D-DCA4-47E1-BCE3-595DFD31D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EDFCE3-93FC-40E8-AA8D-40B12C407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2AD432-FC83-4E6C-807D-41A40186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2AD6F-4153-44F1-AC48-D710DAFED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EFFC3-5110-4D77-9D4D-7DEC1AFD4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6C61F-100C-489D-82FD-ABC57B993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792AA-34B4-49D5-A60D-FDB4EE273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43070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职业教育与培训部工作职责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培训项目策划与实施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职业教育资源开发与利用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职业资格认证与考核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校企合作与产教融合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部门内部管理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根据国家教育方针和政策，制定职业教育与培训的相关政策，确保职业教育与培训的健康发展。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制定职业教育与培训政策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对各类职业教育与培训机构进行管理和监督，确保其教学质量和办学水平。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管理和监督职业教育与培训机构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根据市场需求和产业发展，组织各类职业培训项目，提高劳动者的职业技能和素质。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组织职业培训项目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针对职业教育的发展趋势和问题，开展相关研究，为政策制定提供科学依据。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开展职业教育研究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8" r="2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通过开展职业教育和培训，提高劳动者的职业技能和素质，促进就业和产业发展。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提高劳动者职业技能和素质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通过政策制定和机构改革，优化职业教育与培训体系，提高其适应性和竞争力。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优化职业教育与培训体系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加强职业教育与产业的融合，培养符合市场需求的高素质技能人才。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促进产教融合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加强与国际职业教育机构的合作与交流，提升我国职业教育的国际影响力。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推动职业教育国际化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包括主任、副主任等领导职务，负责部门的全面工作。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部门领导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业务部门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行政支持部门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根据职责划分，设立不同的业务部门，如政策研究室、项目管理处、机构管理处等。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负责部门的日常行政事务和后勤保障工作，如办公室、人事处、财务处等。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部门组织结构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培训项目策划与实施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36" r="1483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根据企业战略和员工发展需求，明确培训的目标和方向。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通过问卷调查、访谈等方式，了解员工在技能、知识和态度等方面的需求。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对收集到的需求信息进行整理、分类和深入分析，识别出关键需求。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基于需求分析结果，制定具体的培训计划，包括培训内容、方式、时间等。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收集需求信息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分析需求数据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57" r="125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根据培训目标和需求，确定培训的主题、课程和教材。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确定培训内容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根据培训内容和目标人群的特点，选择适合的培训方式，如线上培训、线下培训、混合式培训等。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选择培训方式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根据培训内容和方式，制定具体的培训日程，包括培训时间、地点、参与人员等。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制定培训日程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制定培训效果的评估标准和方式，以便对培训效果进行科学评估。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确定评估标准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培训项目策划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组织培训资源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发布培训通知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跟踪与调整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培训项目实施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根据培训计划，准备所需的教材、场地、设备等资源。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通过内部通知、邮件等方式，向相关人员发布培训通知，提醒他们参加培训。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按照培训日程和方式，开展具体的培训活动，确保培训的顺利进行。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在培训过程中，对培训进度进行跟踪，及时调整和优化培训计划，以满足实际需求。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设计评估方案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制定具体的评估方案，包括评估内容、方式、时间等。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通过问卷调查、考试、实际操作等方式，对参训人员进行评估，了解他们的学习成果和实际应用能力。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对评估结果进行整理、分类和深入分析，识别出参训人员的优势和不足之处。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将评估结果反馈给参训人员和管理层，针对不足之处提出改进建议，为后续的培训工作提供参考和借鉴。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职业教育资源开发与利用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根据职业教育与培训的需求，制定教材开发计划，明确教材内容、形式和目标受众。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教材规划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组织专业教师和行业专家，编写具有实用性和针对性的教材，确保教材内容与职业标准、行业需求相符合。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教材编写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建立教材审核机制，对教材进行质量把关，确保教材内容的准确性、完整性和适用性。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教材审核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根据行业发展动态和职业教育改革要求，定期更新教材内容，保持教材的时效性和前瞻性。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教材更新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教材开发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53186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根据职业教育与培训的目标和要求，设计课程体系和课程结构，确保课程内容的系统性和完整性。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6434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8" name="Freeform 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99769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积极推广优质课程资源，促进课程资源的共享和交流，提高职业教育与培训的质量和效益。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29349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课程推广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34602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组织教师和行业专家，开发各类课程资源，包括课件、案例、视频、音频等，以满足不同学习者的需求。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87405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课程开发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219337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建立课程评估机制，对课程资源的质量和应用效果进行评估，及时调整和完善课程资源。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158377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课程评估</a:t>
            </a:r>
          </a:p>
        </p:txBody>
      </p:sp>
      <p:sp>
        <p:nvSpPr>
          <p:cNvPr id="26" name="Freeform 26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课程资源建设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https://d.book118.com/408143070043006030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2024-09-06T15:51:21.412</cp:lastPrinted>
  <dcterms:created xsi:type="dcterms:W3CDTF">2024-09-06T07:51:21Z</dcterms:created>
  <dcterms:modified xsi:type="dcterms:W3CDTF">2024-09-06T07:51:23Z</dcterms:modified>
</cp:coreProperties>
</file>