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D9460-8A73-4D45-BB9E-992DEC231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C985A-4C19-428C-8421-DB089FB75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EA8FD-9E17-4D18-B78D-5210DC509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9CA60-3F0F-4B0D-A3FE-EF8921E58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E1D6BE-49EA-45D0-83C4-24276A327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F59F70-D46C-4487-9DB7-7FF428FA7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6D7A18-9C89-446D-8E3F-F66322895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097C9-9964-490D-9C17-410A2772E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403AC-4450-48C6-AF9F-214E123FF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45FF0-3596-435D-9674-60318F723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73F27-A046-4EFF-8114-2BFD5097B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00101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一厂一策可行性方案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厂区现状评估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社会效益及环境影响评价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984" b="13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932" b="249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一厂一策政策背景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环保政策要求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随着环保政策的日益严格，企业需要制定更加精细化的环保管理方案，一厂一策政策应运而生。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企业差异化需求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不同企业的生产工艺、污染排放、治理技术等方面存在差异，一厂一策政策能够满足企业的差异化需求。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政策推动与支持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政府出台一系列政策，鼓励和支持企业实施一厂一策，推动工业污染治理和环保产业发展。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708" r="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企业环保管理现状及需求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了解企业的环保管理水平、人员配备、制度建设等方面的情况，分析企业在环保管理方面的需求。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企业生产工艺及污染排放现状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分析企业的生产工艺流程、产污环节、污染排放情况等，为制定一厂一策方案提供依据。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环保设施运行及效果评估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评估企业现有环保设施的运行状况及治理效果，找出存在的问题和不足。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提升企业环保管理水平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通过实施一厂一策，推动企业加强环保管理，完善环保制度，提高环保意识和能力。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一厂一策的实施将有利于企业实现经济效益和环境效益的双赢，推动企业可持续发展。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实现污染减排和环境改善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通过一厂一策的实施，促进企业采取更加有效的污染治理措施，降低污染排放，改善环境质量。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制定一厂一策实施方案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根据企业的实际情况和需求，制定符合政策要求和企业实际的一厂一策实施方案。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厂区现状评估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厂区内地形地貌、水文地质等自然条件评估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厂区内各功能区域划分情况（如生产区、仓储区、办公区、生活区等）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厂区总面积、建筑物占地面积、绿化面积等数据统计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厂区内交通组织情况（如道路宽度、转弯半径、交通标志等）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厂区内供水、供电、供热、供气等基础设施配套情况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厂区布局与设施状况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生产工艺流程及特点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主要产品种类及产能介绍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生产过程中产生的废弃物、废水、废气等污染物种类及数量统计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生产过程中涉及的危险源辨识及风险评估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生产工艺流程梳理（包括原料处理、加工工序、产品检验等环节）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现有资源利用情况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水资源消耗情况（包括生产用水和生活用水）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废弃物资源化利用情况（如废渣、废水、废气等的回收利用）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能源消耗种类及数量统计（如煤、电、油、气等）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原料及辅助材料消耗情况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余热余压等低品位能源的回收利用情况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深入了解各厂区的生产规模、工艺流程、设备状况以及环保要求等，为制定针对性策略提供基础数据。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厂区现状分析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根据厂区现状，结合行业最佳实践，为每个厂区量身定制一套符合实际需求的改进方案。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定制化策略制定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3423" r="3342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确保各项策略得以有效执行，通过定期检查和评估，及时调整方案，确保实现预期目标。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方案实施与跟踪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针对不同厂区的定制化策略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工艺流程梳理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对现有工艺流程进行全面梳理，识别存在的瓶颈和问题，为优化提供方向。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先进技术应用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引入行业先进的生产技术和设备，提高生产效率和产品质量，降低生产成本。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员工培训与技能提升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加强员工技能培训，提高员工素质和生产操作水平，确保新工艺得以顺利实施。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生产工艺优化与改进方案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实现废弃物和余热的回收利用，提高资源利用效率，减少资源浪费。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资源循环利用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90" b="249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采用高效节能设备和环保技术，降低能源消耗和污染物排放。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建立完善的环境管理体系，确保各项环保措施得以有效执行和监督。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环境管理体系建立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资源高效利用与节能减排措施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https://d.book118.com/415000101110011103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2024-09-12T14:05:33.201</cp:lastPrinted>
  <dcterms:created xsi:type="dcterms:W3CDTF">2024-09-12T06:05:33Z</dcterms:created>
  <dcterms:modified xsi:type="dcterms:W3CDTF">2024-09-12T06:05:35Z</dcterms:modified>
</cp:coreProperties>
</file>