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B48B0-45AB-4FC3-A90E-C7F55E9EE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C7B7F0-B0AA-4B09-AEA8-D02E14C77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91C31-268B-43A1-A7EA-B4405A165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938242-D589-41ED-B25E-620571F62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713243-1334-4AEC-91E5-BF80CD3B3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28D3B9-9704-44A5-B794-2F908E61F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FF10E8-18A7-4ABB-8F44-D0D63D2EC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75B7EE-6AD6-491F-A5FF-A66071145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ED3B6D-4AE8-4982-8D37-559536E29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5F6B43-8B27-4DC2-AEA4-E97007301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BE671-9366-479F-8D24-8AE396B9D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00011123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企业风险管理案例研究与参考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企业风险管理理论概述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企业风险管理案例分析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企业风险管理参考模型与工具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企业风险管理的挑战与机遇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企业风险管理能力建设与提升建议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应对不确定性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企业运营面临各种不确定性，如市场风险、信用风险、操作风险等，风险管理有助于企业识别、评估和应对这些不确定性。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保障企业稳健发展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通过风险管理，企业可以规避或减少潜在损失，确保企业稳健发展，实现长期盈利目标。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提升企业竞争力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有效的风险管理有助于企业优化资源配置，降低运营成本，提升企业整体竞争力。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666" r="2366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通过对企业内部和外部环境的分析，识别可能对企业造成不利影响的潜在风险。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对识别出的风险进行量化和定性评估，确定风险的大小、发生概率和可能造成的损失。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评估风险影响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根据风险评估结果，制定相应的风险应对策略和措施，如风险规避、风险降低、风险转移和风险承担等。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制定风险应对策略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定期对风险管理计划进行监控和调整，确保其与企业战略目标保持一致并适应不断变化的市场环境。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监控和调整风险管理计划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企业风险管理理论概述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风险管理是指企业通过对潜在风险进行识别、评估、控制和监控，以降低风险对企业经营目标和财务状况的影响。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根据风险来源和影响范围，风险可分为市场风险、信用风险、操作风险、流动性风险等。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风险的分类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风险管理流程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通过对企业内部和外部环境的分析，发现可能对企业造成不利影响的风险因素。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制定并执行相应的风险管理措施，以降低风险的发生概率和损失程度。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对识别出的风险因素进行量化和定性评估，确定风险的大小、发生概率和可能造成的损失。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持续监测风险的变化情况，及时调整风险管理策略，确保风险管理措施的有效性。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企业可根据自身情况和风险偏好，选择适合的风险管理策略，如风险规避、风险降低、风险转移和风险承担等。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常用的风险管理方法包括风险分散、风险对冲、风险补偿和风险抑制等。企业可结合实际情况，综合运用各种方法，构建有效的风险管理体系。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风险管理策略和方法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风险管理策略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企业风险管理案例分析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通过定期的风险评估，识别出供应链中断、市场需求变化、技术更新等关键风险。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风险量化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风险应对措施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运用先进的风险量化技术，对识别出的风险进行量化和评级，以便更好地了解潜在影响。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制定针对性的风险应对策略，如多元化供应商选择、灵活调整生产计划、加大研发投入等。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定期回顾风险管理实践，总结经验教训，不断完善风险管理体系。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案例一：某大型制造企业风险管理实践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案例二：某金融机构风险管理体系建设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建立健全风险管理治理结构，明确董事会、高级管理层和风险管理部门的职责。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制定清晰的风险管理政策，确保所有业务活动符合法律法规和内部规定。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运用风险识别和评估工具，对信用风险、市场风险、操作风险等进行全面评估。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建立风险监控和报告机制，确保管理层及时了解风险状况，采取适当措施。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治理结构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风险政策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监控与报告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合规风险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竞争风险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案例三：某互联网企业风险应对策略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加强数据安全保护，采用先进的加密技术和数据备份措施，确保用户数据安全。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密切关注法律法规变化，及时调整业务策略，确保合规经营。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通过不断创新和优化产品服务，提高市场竞争力，应对潜在竞争风险。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与供应商建立长期合作关系，确保供应链稳定性，降低供应链中断风险。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https://d.book118.com/415000111232011111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2024-09-17T13:53:03.660</cp:lastPrinted>
  <dcterms:created xsi:type="dcterms:W3CDTF">2024-09-17T05:53:03Z</dcterms:created>
  <dcterms:modified xsi:type="dcterms:W3CDTF">2024-09-17T05:53:05Z</dcterms:modified>
</cp:coreProperties>
</file>