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A2659-F9E7-4902-9A20-2457B1F38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699F5-852E-492D-9A1F-1EA4C355E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22E7D-CCF3-4EC2-94A0-3135C1DF5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3CE31-C024-47F3-A412-06682F4D3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F874C5-3697-4AEA-B20F-3714B955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2828C-ACFE-43AC-B108-88241529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CED55-9C20-4909-8E31-F3DBD7AA5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23E20-6C3B-49BB-90E1-C452D6ED0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51997-7C96-4228-8E26-32F8CC5CE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63078-CF5C-466E-ADD1-829E5B89D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6A11A-DFB5-4252-9591-0A14AC822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0101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眼科护理角膜炎查房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角膜炎的并发症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角膜炎的康复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角膜炎是角膜组织受到感染或损伤，引发的炎症反应。角膜是眼睛前部的透明组织，对于视力起着至关重要的作用。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角膜炎通常会导致眼睛疼痛、流泪、畏光、视力模糊等症状，严重时甚至可能影响视力。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根据病因，角膜炎可以分为感染性角膜炎、非感染性角膜炎和神经麻痹性角膜炎等类型。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感染性角膜炎通常由细菌、病毒、真菌等感染引起；非感染性角膜炎通常由过敏、创伤、暴露性角膜炎等引起；神经麻痹性角膜炎通常与神经系统疾病有关。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角膜炎的分类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角膜炎的症状包括眼部疼痛、畏光、流泪、视力模糊等，有时还可能出现眼红、眼睑肿胀等症状。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感染性角膜炎还可能出现分泌物增多、角膜溃疡等症状；非感染性角膜炎可能出现眼痒、眼干等症状；神经麻痹性角膜炎可能出现眼球运动障碍等症状。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角膜炎的症状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定期清洁眼部，避免使用刺激性的化妆品和洗护用品，以减少眼部感染的风险。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保持眼部清洁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揉眼会加重角膜损伤，应避免揉眼，同时保持手部清洁，防止交叉感染。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避免揉眼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减少长时间使用电子产品和阅读，适当休息，缓解眼部疲劳。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合理用眼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保持均衡的饮食，多吃富含维生素和抗氧化剂的食物，如蔬菜、水果、坚果等。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遵医嘱使用眼药水、眼药膏等局部药物，控制炎症和感染，促进角膜修复。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在医生的指导下使用口服药物，如抗生素、抗炎药等，以辅助治疗角膜炎。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药物注意事项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遵循医嘱用药，不要随意停药或更改剂量，同时注意观察不良反应。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对于严重角膜炎或角膜溃疡等病症，可能需要考虑角膜移植手术。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角膜移植手术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根据病情需要，可能需要进行其他眼部手术，如结膜移植、羊膜移植等。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其他手术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手术前应充分了解手术风险和预后情况，遵循医生的建议和指导，术后需按时复查和进行康复训练。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角膜炎的预防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https://d.book118.com/415001010033011044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2024-09-06T08:18:27.545</cp:lastPrinted>
  <dcterms:created xsi:type="dcterms:W3CDTF">2024-09-06T00:18:27Z</dcterms:created>
  <dcterms:modified xsi:type="dcterms:W3CDTF">2024-09-06T00:18:29Z</dcterms:modified>
</cp:coreProperties>
</file>