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F5D46-B55D-4606-A91B-C387B196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56103-BDDB-4597-8DA9-0EBCA3F8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BF55A-5B7D-4F14-9758-41E35C2CD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7B190-4FFD-4E12-A259-57995AB3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02851-5BDC-4542-BFD0-52BD2EC3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641FBB-03B4-4F5D-94FA-1FE60C6F0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52260-DFF5-4B05-8640-E5501BC6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A0919-D1E5-4A14-8244-393873F9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339C1-ED1D-4D2A-AFDB-B4680DE0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3F68C-E251-4AAE-9FF9-3F519D817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7257F-1A1F-4BFB-ADC3-815CF4315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11223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比喻、借代修辞手法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引言</a:t>
            </a: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比喻的分类和特点</a:t>
            </a: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借代的分类和特点</a:t>
            </a: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比喻和借代的区别和联系</a:t>
            </a: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应用场景与实例分析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修辞手法的重要性</a:t>
            </a:r>
          </a:p>
        </p:txBody>
      </p:sp>
      <p:sp>
        <p:nvSpPr>
          <p:cNvPr id="10491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修辞手法在日常生活中的应用</a:t>
            </a:r>
          </a:p>
        </p:txBody>
      </p:sp>
      <p:sp>
        <p:nvSpPr>
          <p:cNvPr id="10491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修辞手法在学术研究中的价值</a:t>
            </a:r>
          </a:p>
        </p:txBody>
      </p:sp>
      <p:sp>
        <p:nvSpPr>
          <p:cNvPr id="10491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修辞手法在语言表达中的重要性</a:t>
            </a:r>
          </a:p>
        </p:txBody>
      </p:sp>
      <p:sp>
        <p:nvSpPr>
          <p:cNvPr id="10491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修辞手法在文学创作中的重要性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比喻、借代的定义</a:t>
            </a:r>
          </a:p>
        </p:txBody>
      </p:sp>
      <p:sp>
        <p:nvSpPr>
          <p:cNvPr id="1049224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比喻：通过相似性将一个事物描述为另一个事物，常用于使抽象的概念或情感更具象化。</a:t>
            </a:r>
          </a:p>
        </p:txBody>
      </p:sp>
      <p:sp>
        <p:nvSpPr>
          <p:cNvPr id="1049228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借代：用某一事物的特征代替该事物本身，以避免直接提及该事物，使表达更加含蓄、生动。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</a:p>
        </p:txBody>
      </p:sp>
      <p:sp>
        <p:nvSpPr>
          <p:cNvPr id="104928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比喻的分类和特点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明喻</a:t>
            </a:r>
          </a:p>
        </p:txBody>
      </p:sp>
      <p:sp>
        <p:nvSpPr>
          <p:cNvPr id="104940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定义：明喻是直接用比喻词将本体和喻体连接起来，常见的比喻词有“像”、“好像”、“仿佛”等。</a:t>
            </a:r>
          </a:p>
        </p:txBody>
      </p:sp>
      <p:sp>
        <p:nvSpPr>
          <p:cNvPr id="104940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特点：明喻的比喻词明显，本体和喻体都出现，并且比喻词将本体和喻体直接连接起来。</a:t>
            </a:r>
          </a:p>
        </p:txBody>
      </p:sp>
      <p:sp>
        <p:nvSpPr>
          <p:cNvPr id="104940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例子：“他像一只鹰一样翱翔在天空中。”</a:t>
            </a:r>
          </a:p>
        </p:txBody>
      </p:sp>
      <p:sp>
        <p:nvSpPr>
          <p:cNvPr id="104940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作用：明喻可以使句子更加生动形象，增强读者的印象。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隐喻</a:t>
            </a:r>
          </a:p>
        </p:txBody>
      </p:sp>
      <p:sp>
        <p:nvSpPr>
          <p:cNvPr id="1049460" name="圆角矩形 3"/>
          <p:cNvSpPr/>
          <p:nvPr>
            <p:custDataLst>
              <p:tags r:id="rId2"/>
            </p:custDataLst>
          </p:nvPr>
        </p:nvSpPr>
        <p:spPr>
          <a:xfrm>
            <a:off x="804630" y="1578743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正文"/>
          <p:cNvSpPr txBox="1"/>
          <p:nvPr>
            <p:custDataLst>
              <p:tags r:id="rId3"/>
            </p:custDataLst>
          </p:nvPr>
        </p:nvSpPr>
        <p:spPr>
          <a:xfrm>
            <a:off x="1248529" y="2485593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定义：隐喻是一种比喻手法，通过将一个词或一组词用于描述另一个词，以暗示两者之间的相似之处</a:t>
            </a:r>
          </a:p>
        </p:txBody>
      </p:sp>
      <p:sp>
        <p:nvSpPr>
          <p:cNvPr id="1049464" name="标题"/>
          <p:cNvSpPr txBox="1"/>
          <p:nvPr>
            <p:custDataLst>
              <p:tags r:id="rId4"/>
            </p:custDataLst>
          </p:nvPr>
        </p:nvSpPr>
        <p:spPr>
          <a:xfrm>
            <a:off x="1248529" y="2022008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466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170" y="2311590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68" name="圆角矩形 7"/>
          <p:cNvSpPr/>
          <p:nvPr>
            <p:custDataLst>
              <p:tags r:id="rId6"/>
            </p:custDataLst>
          </p:nvPr>
        </p:nvSpPr>
        <p:spPr>
          <a:xfrm>
            <a:off x="6762024" y="1578743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7"/>
            </p:custDataLst>
          </p:nvPr>
        </p:nvSpPr>
        <p:spPr>
          <a:xfrm>
            <a:off x="7200843" y="2485593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特点：隐喻通常不使用比喻词，而是通过上下文暗示比喻关系，使读者在思考过程中逐渐发现比喻的妙处</a:t>
            </a:r>
          </a:p>
        </p:txBody>
      </p:sp>
      <p:sp>
        <p:nvSpPr>
          <p:cNvPr id="1049472" name="标题"/>
          <p:cNvSpPr txBox="1"/>
          <p:nvPr>
            <p:custDataLst>
              <p:tags r:id="rId8"/>
            </p:custDataLst>
          </p:nvPr>
        </p:nvSpPr>
        <p:spPr>
          <a:xfrm>
            <a:off x="7200843" y="2022008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474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64484" y="2311590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76" name="圆角矩形 10"/>
          <p:cNvSpPr/>
          <p:nvPr>
            <p:custDataLst>
              <p:tags r:id="rId10"/>
            </p:custDataLst>
          </p:nvPr>
        </p:nvSpPr>
        <p:spPr>
          <a:xfrm>
            <a:off x="804630" y="4061785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11"/>
            </p:custDataLst>
          </p:nvPr>
        </p:nvSpPr>
        <p:spPr>
          <a:xfrm>
            <a:off x="1248529" y="4968635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分类：隐喻可以分为本体和喻体两个部分，通过比喻关系将两者联系起来，可以表达更加丰富、深刻的意义</a:t>
            </a:r>
          </a:p>
        </p:txBody>
      </p:sp>
      <p:sp>
        <p:nvSpPr>
          <p:cNvPr id="1049480" name="标题"/>
          <p:cNvSpPr txBox="1"/>
          <p:nvPr>
            <p:custDataLst>
              <p:tags r:id="rId12"/>
            </p:custDataLst>
          </p:nvPr>
        </p:nvSpPr>
        <p:spPr>
          <a:xfrm>
            <a:off x="1248529" y="4505049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482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412170" y="4794631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84" name="圆角矩形 9"/>
          <p:cNvSpPr/>
          <p:nvPr>
            <p:custDataLst>
              <p:tags r:id="rId14"/>
            </p:custDataLst>
          </p:nvPr>
        </p:nvSpPr>
        <p:spPr>
          <a:xfrm>
            <a:off x="6756944" y="4061785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15"/>
            </p:custDataLst>
          </p:nvPr>
        </p:nvSpPr>
        <p:spPr>
          <a:xfrm>
            <a:off x="7200843" y="4968635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修辞效果：隐喻可以使语言更加生动、形象，增强读者的感受力和理解力，同时也可以使文本更加简洁、含蓄，留给读者更多的想象空间</a:t>
            </a:r>
          </a:p>
        </p:txBody>
      </p:sp>
      <p:sp>
        <p:nvSpPr>
          <p:cNvPr id="1049488" name="标题"/>
          <p:cNvSpPr txBox="1"/>
          <p:nvPr>
            <p:custDataLst>
              <p:tags r:id="rId16"/>
            </p:custDataLst>
          </p:nvPr>
        </p:nvSpPr>
        <p:spPr>
          <a:xfrm>
            <a:off x="7200843" y="4505049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490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4484" y="4794631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借喻</a:t>
            </a:r>
          </a:p>
        </p:txBody>
      </p:sp>
      <p:sp>
        <p:nvSpPr>
          <p:cNvPr id="104954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4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定义：借喻是比喻的一种，不直接说出本体，而借用其他事物来代替本体。</a:t>
            </a:r>
          </a:p>
        </p:txBody>
      </p:sp>
      <p:sp>
        <p:nvSpPr>
          <p:cNvPr id="104955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特点：借喻的比喻词通常不出现，而是直接用本体代替喻体。</a:t>
            </a:r>
          </a:p>
        </p:txBody>
      </p:sp>
      <p:sp>
        <p:nvSpPr>
          <p:cNvPr id="104955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分类：借喻可以分为明喻和暗喻两种，明喻是本体和喻体都出现，暗喻则是本体不出现，只出现喻体。</a:t>
            </a:r>
          </a:p>
        </p:txBody>
      </p:sp>
      <p:sp>
        <p:nvSpPr>
          <p:cNvPr id="104956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作用：借喻能够使语言更加生动形象，增强表达效果。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比喻的特点</a:t>
            </a:r>
          </a:p>
        </p:txBody>
      </p:sp>
      <p:sp>
        <p:nvSpPr>
          <p:cNvPr id="10496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相似性：比喻的两个事物之间必须有相似之处</a:t>
            </a:r>
          </a:p>
        </p:txBody>
      </p:sp>
      <p:sp>
        <p:nvSpPr>
          <p:cNvPr id="10496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临时性：比喻只适用于句子，不适用于单词</a:t>
            </a:r>
          </a:p>
        </p:txBody>
      </p:sp>
      <p:sp>
        <p:nvSpPr>
          <p:cNvPr id="10496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创造性：比喻可以使语言更加生动形象，具有创造性</a:t>
            </a:r>
          </a:p>
        </p:txBody>
      </p:sp>
      <p:sp>
        <p:nvSpPr>
          <p:cNvPr id="10496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多样性：比喻有多种形式，如明喻、隐喻、借喻等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</a:p>
        </p:txBody>
      </p:sp>
      <p:sp>
        <p:nvSpPr>
          <p:cNvPr id="104969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借代的分类和特点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特征代整体</a:t>
            </a:r>
          </a:p>
        </p:txBody>
      </p:sp>
      <p:sp>
        <p:nvSpPr>
          <p:cNvPr id="10498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特征代整体：用事物的特征代替事物的整体</a:t>
            </a:r>
          </a:p>
        </p:txBody>
      </p:sp>
      <p:sp>
        <p:nvSpPr>
          <p:cNvPr id="104981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特征代整体的作用：突出事物的特点，增强表达效果</a:t>
            </a:r>
          </a:p>
        </p:txBody>
      </p:sp>
      <p:sp>
        <p:nvSpPr>
          <p:cNvPr id="104982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特征代整体的例子：如“红领巾”代指少先队员</a:t>
            </a:r>
          </a:p>
        </p:txBody>
      </p:sp>
      <p:sp>
        <p:nvSpPr>
          <p:cNvPr id="104982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特征代整体的注意事项：避免误代，确保准确性</a:t>
            </a:r>
          </a:p>
        </p:txBody>
      </p:sp>
      <p:sp>
        <p:nvSpPr>
          <p:cNvPr id="104983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具体代抽象</a:t>
            </a:r>
          </a:p>
        </p:txBody>
      </p:sp>
      <p:sp>
        <p:nvSpPr>
          <p:cNvPr id="104988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作用：增强表达的形象性和生动性</a:t>
            </a:r>
          </a:p>
        </p:txBody>
      </p:sp>
      <p:sp>
        <p:nvSpPr>
          <p:cNvPr id="104989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例子：“他们”、“它”、“他”等</a:t>
            </a:r>
          </a:p>
        </p:txBody>
      </p:sp>
      <p:sp>
        <p:nvSpPr>
          <p:cNvPr id="104990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特点：形象生动，简洁明了</a:t>
            </a:r>
          </a:p>
        </p:txBody>
      </p:sp>
      <p:sp>
        <p:nvSpPr>
          <p:cNvPr id="104991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定义：用具体的事物代替抽象的概念或思想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6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部分代整体</a:t>
            </a:r>
          </a:p>
        </p:txBody>
      </p:sp>
      <p:sp>
        <p:nvSpPr>
          <p:cNvPr id="10499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例子：用“红领巾”代指少先队员</a:t>
            </a:r>
          </a:p>
        </p:txBody>
      </p:sp>
      <p:sp>
        <p:nvSpPr>
          <p:cNvPr id="10499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定义：用事物的一部分来代替整个事物</a:t>
            </a:r>
          </a:p>
        </p:txBody>
      </p:sp>
      <p:sp>
        <p:nvSpPr>
          <p:cNvPr id="10499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特点：形象生动，简洁明了</a:t>
            </a:r>
          </a:p>
        </p:txBody>
      </p:sp>
      <p:sp>
        <p:nvSpPr>
          <p:cNvPr id="10499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作用：增强语言的形象性和表现力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https://d.book118.com/415011223322011033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MiSans</vt:lpstr>
      <vt:lpstr>Wingdings</vt:lpstr>
      <vt:lpstr>微软雅黑</vt:lpstr>
      <vt:lpstr>+中文正文</vt:lpstr>
      <vt:lpstr>Office Theme</vt:lpstr>
      <vt:lpstr>比喻、借代修辞手法</vt:lpstr>
      <vt:lpstr>目录</vt:lpstr>
      <vt:lpstr>添加章节标题</vt:lpstr>
      <vt:lpstr>引言</vt:lpstr>
      <vt:lpstr>修辞手法的重要性</vt:lpstr>
      <vt:lpstr>比喻、借代的定义</vt:lpstr>
      <vt:lpstr>比喻的分类和特点</vt:lpstr>
      <vt:lpstr>明喻</vt:lpstr>
      <vt:lpstr>隐喻</vt:lpstr>
      <vt:lpstr>借喻</vt:lpstr>
      <vt:lpstr>比喻的特点</vt:lpstr>
      <vt:lpstr>借代的分类和特点</vt:lpstr>
      <vt:lpstr>特征代整体</vt:lpstr>
      <vt:lpstr>具体代抽象</vt:lpstr>
      <vt:lpstr>部分代整体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2024-08-29T02:34:08.791</cp:lastPrinted>
  <dcterms:created xsi:type="dcterms:W3CDTF">2024-08-28T18:34:08Z</dcterms:created>
  <dcterms:modified xsi:type="dcterms:W3CDTF">2024-08-28T18:34:11Z</dcterms:modified>
</cp:coreProperties>
</file>