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97BD3-3760-4A84-BA5F-ED6E56282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20071-4596-4C56-9F05-ED4C218A8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2703B-FAA1-47CF-A427-D9EB1928B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B08F3-6D20-4437-AF38-F5EA2C757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0CAFFA-E3F6-444A-B78B-C3A0941C3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96A1FB-AA37-40C3-A2D4-CB783F975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A964A6-6E61-4CFE-AF50-4510B1E16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8CF5D-0984-48F8-81BC-D89EDB889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49D84-1DA5-466B-8AD7-A6D5363D2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7D02E-EE99-4A50-9DD9-AA8F7D3BA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4209B-FD52-49B8-941F-ADE695EB3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01232311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“一岗双责”制度在行业领先企业中的成功实践</a:t>
            </a:r>
            <a:endParaRPr lang="en-US" sz="5175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“一岗双责”制度概述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“一岗双责”制度的核心要素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行业领先企业的实践案例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“一岗双责”制度的挑战与解决方案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“一岗双责”制度的未来发展趋势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“一岗双责”制度概述</a:t>
            </a:r>
            <a:endParaRPr lang="en-US" sz="38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VS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一岗双责是指同一岗位的员工既承担本岗位的业务职责，又承担相应的安全职责。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一岗双责制度要求员工在完成本岗位工作任务的同时，也要关注并参与安全管理，确保生产安全。它强调员工在岗位上的双重责任，既要对工作成果负责，也要对安全负责。</a:t>
            </a:r>
            <a:endParaRPr lang="en-US" sz="135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“一岗双责”的定义与特点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“一岗双责”制度的重要性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一岗双责制度有助于提高员工的安全意识，减少安全事故的发生，提升企业的整体业绩。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总结词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实施一岗双责制度，企业能够促使员工更加关注和参与安全管理，提高整体安全水平。员工对安全问题的重视可以减少事故发生的可能性，从而保障企业的正常生产和经营。同时，员工在履行岗位职责的同时关注安全，也有助于提高工作效率和产品质量，提升企业的整体业绩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详细描述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一岗双责制度起源于20世纪的安全管理理念，随着企业安全管理需求的增加而不断发展完善。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详细描述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世纪以来，随着工业化的快速发展，企业对于安全管理的需求逐渐增加。一岗双责制度在这样的背景下应运而生，其初衷是让每个员工都参与到安全管理中来，提高企业的整体安全水平。随着时间的推移，一岗双责制度在实践中不断得到完善和优化，逐渐成为现代企业安全管理的重要理念和方法。如今，一岗双责制度已经被广泛应用于各行各业，成为企业安全管理的重要组成部分。</a:t>
            </a:r>
            <a:endParaRPr lang="en-US" sz="135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“一岗双责”制度的历史与发展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“一岗双责”制度的核心要素</a:t>
            </a:r>
            <a:endParaRPr lang="en-US" sz="3825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岗位职责明确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每个岗位都有明确的职责和任务，确保员工清楚自己的工作范围和要求。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责任落实到人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每个岗位的员工都要对自己的工作负责，承担相应的责任。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双重职责要求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员工不仅需要完成本职工作，还要关注与之相关的其他工作，实现跨岗位的协调与配合。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岗位职责与责任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企业建立完善的绩效考核体系，对员工的业绩和工作表现进行全面评估。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绩效考核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625" r="12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根据绩效考核结果，给予员工相应的奖励或惩罚，激发员工的工作积极性和创造力。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激励措施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制定针对岗位职责和整体绩效的双重考核标准，确保考核的全面性和客观性。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双重考核标准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双重考核与激励机制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鼓励不同部门之间的员工进行协作，共同完成工作任务。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部门间协作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信息共享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沟通渠道畅通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84" r="68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建立有效的信息共享机制，确保各部门能够及时获取所需的信息和资源。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为员工提供多种沟通渠道，促进部门间的沟通和交流，提高工作效率。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跨部门协作与沟通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https://d.book118.com/415012323113011034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2024-08-29T18:32:49.938</cp:lastPrinted>
  <dcterms:created xsi:type="dcterms:W3CDTF">2024-08-29T10:32:49Z</dcterms:created>
  <dcterms:modified xsi:type="dcterms:W3CDTF">2024-08-29T10:32:51Z</dcterms:modified>
</cp:coreProperties>
</file>