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57DB40B-2130-4D94-945C-894CB3F06B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E0B527-4BA2-43A5-83F2-7D2818166C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2F0550-06D3-4FDD-850A-BA036C7D6D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D782CD3-D2BE-4941-82AB-9A3330E332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498882-A2EB-4997-90D9-99D5E1C526E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135988-5D18-40E8-A32F-2096A27B32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5071CDE-E8C3-423B-8DA0-6950570059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96284D-6C58-4A18-AB3B-5EF31F7A45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CE5612-E9D7-4372-A067-C9734FCBB6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084839-9055-459E-B600-7448EEB06E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D65297-35BA-48F9-A397-104C7B1F7E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5013031102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急性肾衰竭医生教学查房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急性肾衰竭概述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急性肾衰竭的治疗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急性肾衰竭的预防与护理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急性肾衰竭的病例分享与讨论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急性肾衰竭的未来研究方向与展望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急性肾衰竭概述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急性肾衰竭是指由于各种原因导致的肾功能急速下降而出现的临床综合征。</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根据病因可分为肾前性、肾性和肾后性急性肾衰竭。</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常见的病因包括血容量不足、休克、严重感染、药物中毒等。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肾功能急速下降导致水、电解质平衡紊乱，毒素排泄障碍，引发一系列临床症状。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病因与病理生理</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病理生理</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尿量减少、水肿、恶心呕吐、呼吸困难等。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根据临床表现、实验室检查（如血肌酐、尿素氮升高）和影像学检查（如肾脏超声）进行诊断。</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急性肾衰竭的治疗</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1179" b="1117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利尿剂治疗</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通过增加尿液的排出，减少液体潴留，减轻水肿等症状。常用药物有袢利尿剂和噻嗪类利尿剂。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纠正酸碱平衡紊乱</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对于出现酸碱平衡紊乱的患者，应根据具体情况选择合适的药物进行调整。</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控制高血压和蛋白尿</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使用降压药物控制高血压，减少尿蛋白的排出，有助于保护肾功能。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3086" b="13086"/>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连续性肾脏替代治疗（CRRT）</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对于病情较重、需要快速清除体内毒素的患者，CRRT是一种有效的治疗手段。</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血液透析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通过机器将血液中的毒素和多余水分滤出，达到净化血液、缓解症状的目的。</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腹膜透析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通过腹膜将体内毒素和多余水分排出体外，操作相对简单，适合家中治疗。</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透析治疗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纠正贫血和凝血障碍</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对于出现贫血和凝血障碍的患者，应给予相应的治疗措施，如输血、补充凝血因子等。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病因治疗</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针对导致急性肾衰竭的病因进行治疗，如解除梗阻、控制感染等，有助于保护肾功能。</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营养支持</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提供足够的热量和营养素，以满足患者的生理需求。</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其他治疗手段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急性肾衰竭的预防与护理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https://d.book118.com/415013031102011104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2024-09-13T23:07:03.084</cp:lastPrinted>
  <dcterms:created xsi:type="dcterms:W3CDTF">2024-09-13T15:07:03Z</dcterms:created>
  <dcterms:modified xsi:type="dcterms:W3CDTF">2024-09-13T15:07:05Z</dcterms:modified>
</cp:coreProperties>
</file>