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9B1782-07AE-434D-AD80-D4983D427E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D042BA-61CA-440D-A5BF-D2591F1BB1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F558CB-21DC-487A-948D-BE5D6C8278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CD5185-37AF-45E7-89A6-2A7BD2B8DF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9D245C-663D-4712-BDB6-029EE9E811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549AEE-ABFE-4017-B4AB-F4812B1F90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D54D9B-2E87-4273-9677-57BE40931B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D19054-233F-4703-9EF9-58FDB3FB22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E6CB20-B2A4-4EBE-BCBE-BF9EEE89ED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A08FAA-0294-4E3D-9E79-744C7DC671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3E3710-2D4F-4DDA-93E1-28222CE17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01421134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公共场所网络安全使用无线网络的风险与预防</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无线网络风险分析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预防措施与建议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无线网络技术的普及，公共场所如咖啡馆、图书馆、机场等提供的免费无线网络已成为人们日常生活和工作中不可或缺的一部分。然而，由于无线网络自身的特点，如开放性、共享性和匿名性，使得无线网络在使用过程中存在诸多安全隐患。</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公共场所网络安全问题日益突出，不仅影响个人隐私和财产安全，还可能对国家安全和社会稳定造成威胁。因此，研究公共场所网络安全使用无线网络的风险与预防措施具有重要的现实意义和理论价值。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公共场所提供的免费无线网络往往缺乏有效的安全防护措施，如未加密、弱密码等，使得黑客可以轻易地入侵用户的设备，窃取个人信息、恶意攻击等。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用户在使用公共无线网络时缺乏安全意识，随意连接不明来源的无线网络，使用弱密码或无密码等，增加了被攻击的风险。</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公共场所网络安全监管力度不够，相关法律法规和标准尚不完善，导致网络安全问题难以得到有效解决。</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公共场所网络安全现状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无线网络风险分析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959" b="595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公共场所的无线网络信号可能被窃取，导致个人信息和敏感数据泄露。</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在公共场所使用无线网络时，由于信号覆盖范围广泛，容易被黑客截获，导致个人信息、账号密码等敏感数据泄露，给用户带来安全风险。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信号泄露风险</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未经授权的设备可能接入无线网络，导致网络资源被非法占用或恶意攻击。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公共场所的无线网络可能被未经授权的设备非法接入，如蹭网、恶意攻击等，这些行为可能导致网络资源被占用、网络服务中断或遭受恶意攻击。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469" r="22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非法接入风险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375" r="3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数据传输过程中可能被窃取或篡改，导致数据泄露或损坏。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在公共场所使用无线网络进行数据传输时，由于数据传输过程中缺乏加密和保护措施，数据可能被窃取或篡改，导致数据泄露、损坏或被用于非法目的。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预防措施与建议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https://d.book118.com/415014211342011041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2024-09-02T19:46:29.131</cp:lastPrinted>
  <dcterms:created xsi:type="dcterms:W3CDTF">2024-09-02T11:46:29Z</dcterms:created>
  <dcterms:modified xsi:type="dcterms:W3CDTF">2024-09-02T11:46:30Z</dcterms:modified>
</cp:coreProperties>
</file>