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3C997-59FE-43AA-98C1-0A50A09BC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5E44C-96D2-427E-897D-26C13ECA5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32269-11C4-4018-BD4A-613FEC81B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91D57-4C15-4DC5-A26E-7F1AAE47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274F61-A62C-46A6-A8DA-269B9DA86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3CA0D6-05FA-4094-9A3B-B65FA8571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F0CCDA-CE11-4B3C-B436-A15395547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70248-B643-45B6-9D58-61ADE3FAD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B7F9B-0CAE-4B03-BCA1-EC855B817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CE909-82A8-4370-99BB-2905DFB8A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7FF13-2A26-4BC1-9183-748F5B21A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02202121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机电设备维修方式修复技术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机电设备维修概述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修复性维修技术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改进性维修技术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维修管理与信息化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机电设备维修的挑战与发展趋势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机电设备维修概述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机电设备维修是指对设备进行检测、诊断、修复、调整等一系列技术措施，以恢复或提高其使用性能的过程。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维修对于保障设备正常运行、延长使用寿命、提高生产效率具有重要意义，是设备管理的重要环节。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通过对设备进行定期检查、保养和更换易损件等措施，预防设备故障的发生。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修复性维修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改进性维修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设备发生故障后，通过检测、诊断找出故障原因，并进行针对性的修复。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针对设备存在的缺陷或不足，进行维修的同时进行技术改进，提高设备的性能和使用寿命。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机电设备维修的分类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基于故障类型的维修策略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对于随机故障，应采用定期检查和预防性更换的策略；对于系统性故障，应进行根本原因分析并采取相应的改进措施。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基于经济性的维修策略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在保障设备可靠运行的前提下，综合考虑维修成本、停机损失等因素，选择经济合理的维修策略。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基于设备重要性的维修策略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对于关键和重要设备，应采用预防性维修策略，降低故障发生的概率；对于一般设备，可采用修复性维修策略。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维修策略的选择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预防性维修技术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根据设备的使用时间和历史数据，制定定期维修计划，确保设备在特定时间间隔内得到检查和保养。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基于时间的维修计划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在定期维修过程中，对易损件和关键部件进行预防性更换，以延长设备整体使用寿命。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预防性更换部件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详细记录定期维修的过程和结果，对维修数据进行统计和分析，为优化维修计划提供依据。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维修记录与分析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利用传感器和在线监测技术，实时监测设备的运行状态和参数变化，以便及时发现潜在故障。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967" r="159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实时监测设备状态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通过对监测数据的分析，实现故障诊断和预警，为及时采取维修措施提供依据。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故障诊断与预警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根据状态监测结果，为维修人员提供针对性的维修建议和决策支持，提高维修效率和准确性。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维修决策支持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状态监测维修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维修计划优化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根据预测结果，优化维修计划，合理安排维修资源和时间，降低维修成本和停机时间。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远程故障诊断与支持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借助远程通信技术，实现远程故障诊断和专家支持，提高维修响应速度和解决问题的能力。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基于数据驱动的预测模型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利用历史数据和机器学习技术，构建预测模型，预测设备的未来运行状态和故障风险。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预测性维修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修复性维修技术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利用人的视觉、听觉、触觉和嗅觉等感官，对机电设备进行外观检查，发现异常现象，初步判断故障部位和原因。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感官诊断法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借助各种检测仪器和设备，对机电设备的电压、电流、温度、压力、振动等参数进行实时监测，分析故障特征，准确定位故障点。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仪器检测法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利用计算机技术和人工智能技术，建立机电设备故障诊断专家系统，通过输入故障现象和相关信息，系统自动分析并给出故障诊断结果。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专家系统诊断法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故障诊断与定位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喷涂修复法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对于表面磨损、划伤等损坏，采用喷涂技术进行修复，恢复其外观和防腐性能。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部件更换法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对于损坏严重或无法修复的部件，采用更换新部件的方法，确保机电设备的正常运行。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焊接修复法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对于金属部件的裂纹、断裂等损坏，采用焊接技术进行修复，恢复其结构强度和完整性。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损坏部件的更换与修复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https://d.book118.com/415022021213011101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2024-09-10T02:09:58.581</cp:lastPrinted>
  <dcterms:created xsi:type="dcterms:W3CDTF">2024-09-09T18:09:58Z</dcterms:created>
  <dcterms:modified xsi:type="dcterms:W3CDTF">2024-09-09T18:10:00Z</dcterms:modified>
</cp:coreProperties>
</file>