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BDLVF+MS-UIGothic"/>
      <p:regular r:id="rId15"/>
    </p:embeddedFont>
    <p:embeddedFont>
      <p:font typeface="AFVSTA+TAGECM+MicrosoftYaHei-Bold"/>
      <p:regular r:id="rId16"/>
    </p:embeddedFont>
    <p:embeddedFont>
      <p:font typeface="SWKGIG+KQUQQQ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31F86-7080-46AD-B922-EC975092B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FA299-7C0C-4841-BEDB-FF20E556E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50E53-F27A-4C70-A946-4977A973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356A1-BDFB-4307-894C-79B209D6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4B4D9-EA4F-4610-972F-E3FCA869D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729CB-6E66-4D72-B7D6-CCB5D237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5F496-F0D5-4976-966A-6CCEFA46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FA830-C042-4B4D-AEDB-2E9BF64B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5D5FD-AD5F-4F9D-82EC-1E72BE22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22F91-385D-4CE0-AFE8-1BC33CCD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C116C-47D8-40D6-9924-CC4F8528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22133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297186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DBDLVF+MS-UIGothic"/>
                <a:cs typeface="DBDLVF+MS-UIGothic"/>
              </a:rPr>
              <a:t>交管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职</a:t>
            </a:r>
            <a:r>
              <a:rPr sz="4950">
                <a:solidFill>
                  <a:srgbClr val="4E1B04"/>
                </a:solidFill>
                <a:latin typeface="DBDLVF+MS-UIGothic"/>
                <a:cs typeface="DBDLVF+MS-UIGothic"/>
              </a:rPr>
              <a:t>能及运作</a:t>
            </a:r>
            <a:r>
              <a:rPr sz="4950">
                <a:solidFill>
                  <a:srgbClr val="4E1B04"/>
                </a:solidFill>
                <a:latin typeface="AFVSTA+TAGECM+MicrosoftYaHei-Bold"/>
                <a:cs typeface="AFVSTA+TAGECM+MicrosoftYaHei-Bold"/>
              </a:rPr>
              <a:t>c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4950"/>
              </a:lnSpc>
              <a:spcBef>
                <a:spcPts val="93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DBDLVF+MS-UIGothic"/>
                <a:cs typeface="DBDLVF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OF</a:t>
            </a:r>
            <a:r>
              <a:rPr sz="1250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SWKGIG+KQUQQQ+MicrosoftYaHei"/>
                <a:cs typeface="SWKGIG+KQUQQQ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AFVSTA+TAGECM+MicrosoftYaHei-Bold"/>
                <a:cs typeface="AFVSTA+TAGEC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2225" y="297876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BDLVF+MS-UIGothic"/>
                <a:cs typeface="DBDLVF+MS-UIGothic"/>
              </a:rPr>
              <a:t>交通管理概述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交通管理的定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与目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E1B04"/>
                </a:solidFill>
                <a:latin typeface="DBDLVF+MS-UIGothic"/>
                <a:cs typeface="DBDLVF+MS-UIGothic"/>
              </a:rPr>
              <a:t>交通管理的定</a:t>
            </a:r>
            <a:r>
              <a:rPr sz="2000">
                <a:solidFill>
                  <a:srgbClr val="4E1B0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交通管理是指政府和相关机构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道路交通系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统进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划、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、指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挥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和控制的一系列活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，旨在提高交通系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运行效率、保障交通安全和减少交通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境的影响。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E1B04"/>
                </a:solidFill>
                <a:latin typeface="DBDLVF+MS-UIGothic"/>
                <a:cs typeface="DBDLVF+MS-UIGothic"/>
              </a:rPr>
              <a:t>交通管理的目</a:t>
            </a:r>
            <a:r>
              <a:rPr sz="2000">
                <a:solidFill>
                  <a:srgbClr val="4E1B04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321982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交通管理的目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主要包括提高交通系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的运行效率、保障交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通安全、减少交通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堵、降低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染以及促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展等。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交通管理的重要性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DBDLVF+MS-UIGothic"/>
                <a:cs typeface="DBDLVF+MS-UIGothic"/>
              </a:rPr>
              <a:t>保障交通安全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DBDLVF+MS-UIGothic"/>
                <a:cs typeface="DBDLVF+MS-UIGothic"/>
              </a:rPr>
              <a:t>促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进经济发</a:t>
            </a:r>
            <a:r>
              <a:rPr sz="1550">
                <a:solidFill>
                  <a:srgbClr val="4E1B04"/>
                </a:solidFill>
                <a:latin typeface="DBDLVF+MS-UIGothic"/>
                <a:cs typeface="DBDLVF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交通管理通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道路交通的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控，降低交通事故的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生率，保障人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的生命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良好的交通管理能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够优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化物流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，降低物流成本，促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区和国家的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DBDLVF+MS-UIGothic"/>
                <a:cs typeface="DBDLVF+MS-UIGothic"/>
              </a:rPr>
              <a:t>提高交通效率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DBDLVF+MS-UIGothic"/>
                <a:cs typeface="DBDLVF+MS-UIGothic"/>
              </a:rPr>
              <a:t>保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护环</a:t>
            </a:r>
            <a:r>
              <a:rPr sz="1550">
                <a:solidFill>
                  <a:srgbClr val="4E1B04"/>
                </a:solidFill>
                <a:latin typeface="DBDLVF+MS-UIGothic"/>
                <a:cs typeface="DBDLVF+MS-UIGothic"/>
              </a:rPr>
              <a:t>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合理的交通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度，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提高道路的通行能力和交通工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具的运行效率，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短人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的出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合理的交通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划和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色出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行方式的推广，减少机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动车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排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75269" y="586598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染，保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000000"/>
                </a:solidFill>
                <a:latin typeface="DBDLVF+MS-UIGothic"/>
                <a:cs typeface="DBDLVF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交通管理的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展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BDLVF+MS-UIGothic"/>
                <a:cs typeface="DBDLVF+MS-UIGothic"/>
              </a:rPr>
              <a:t>初步探索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DBDLVF+MS-UIGothic"/>
                <a:cs typeface="DBDLVF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BDLVF+MS-UIGothic"/>
                <a:cs typeface="DBDLVF+MS-UIGothic"/>
              </a:rPr>
              <a:t>智能化与信息化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DBDLVF+MS-UIGothic"/>
                <a:cs typeface="DBDLVF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随着科技的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展，智能交通系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用于交通管理中，通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信息化手段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提高交通管理的效率和智能化水平。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早期的交通管理主要集中在道路建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方面，缺乏系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划和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BDLVF+MS-UIGothic"/>
                <a:cs typeface="DBDLVF+MS-UIGothic"/>
              </a:rPr>
              <a:t>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统规</a:t>
            </a:r>
            <a:r>
              <a:rPr sz="2000" spc="25">
                <a:solidFill>
                  <a:srgbClr val="FFFDFD"/>
                </a:solidFill>
                <a:latin typeface="DBDLVF+MS-UIGothic"/>
                <a:cs typeface="DBDLVF+MS-UIGothic"/>
              </a:rPr>
              <a:t>划与建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设阶</a:t>
            </a:r>
            <a:r>
              <a:rPr sz="2000">
                <a:solidFill>
                  <a:srgbClr val="FFFDFD"/>
                </a:solidFill>
                <a:latin typeface="DBDLVF+MS-UIGothic"/>
                <a:cs typeface="DBDLVF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随着城市化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程的加速，交通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，政府开始重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交通系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划与建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，加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道路网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通性和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DLVF+MS-UIGothic"/>
                <a:cs typeface="DBDLVF+MS-UIGothic"/>
              </a:rPr>
              <a:t>覆盖面。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AFVSTA+TAGECM+MicrosoftYaHei-Bold"/>
                <a:cs typeface="AFVSTA+TAGEC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2225" y="297876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BDLVF+MS-UIGothic"/>
                <a:cs typeface="DBDLVF+MS-UIGothic"/>
              </a:rPr>
              <a:t>交通管理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职</a:t>
            </a:r>
            <a:r>
              <a:rPr sz="4500">
                <a:solidFill>
                  <a:srgbClr val="4E1B04"/>
                </a:solidFill>
                <a:latin typeface="DBDLVF+MS-UIGothic"/>
                <a:cs typeface="DBDLVF+MS-UIGothic"/>
              </a:rPr>
              <a:t>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道路交通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道路交通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划是交管部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的核心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能之一，旨在合理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划城市道路网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，提高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交通运行效率。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E1B04"/>
                </a:solidFill>
                <a:latin typeface="DBDLVF+MS-UIGothic"/>
                <a:cs typeface="DBDLVF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交管部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研究交通流量、道路等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和交通需求等因素，制定道路交通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方案。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些方案包括道路建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、拓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、改造和新建等措施，旨在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化交通布局，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解交通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交通安全管理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交通安全管理是交管部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，旨在保障道路交通安全，减少交通事故。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BDLVF+MS-UIGothic"/>
                <a:cs typeface="DBDLV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交管部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制定和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行交通安全法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，开展交通安全宣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教育，加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强驾驶员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车辆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安全管理等措施，降低交通事故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生率，保障人民群众的生命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FFFFFF"/>
                </a:solidFill>
                <a:latin typeface="DBDLVF+MS-UIGothic"/>
                <a:cs typeface="DBDLVF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交通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4E1B04"/>
                </a:solidFill>
                <a:latin typeface="DBDLVF+MS-UIGothic"/>
                <a:cs typeface="DBDLVF+MS-UIGothic"/>
              </a:rPr>
              <a:t>施管理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33994" y="2347333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施管理是交管部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工作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之一，旨在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和管理各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确保其正常运行。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E1B04"/>
                </a:solidFill>
                <a:latin typeface="DBDLVF+MS-UIGothic"/>
                <a:cs typeface="DBDLV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429497"/>
            <a:ext cx="3431604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交管部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门负责对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道路、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梁、隧道、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交通信号灯、交通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控系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等交通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行日常巡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、保养和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修，确保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施的正常运行，提高道路交通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的安全性和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顺畅</a:t>
            </a:r>
            <a:r>
              <a:rPr sz="1500">
                <a:solidFill>
                  <a:srgbClr val="000000"/>
                </a:solidFill>
                <a:latin typeface="DBDLVF+MS-UIGothic"/>
                <a:cs typeface="DBDLVF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https://d.book118.com/415022133342011111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DBDLVF+MS-UIGothic</vt:lpstr>
      <vt:lpstr>SimSun</vt:lpstr>
      <vt:lpstr>AFVSTA+TAGECM+MicrosoftYaHei-Bold</vt:lpstr>
      <vt:lpstr>SWKGIG+KQUQQQ+MicrosoftYaHei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2024-09-18T01:16:40.352</cp:lastPrinted>
  <dcterms:created xsi:type="dcterms:W3CDTF">2024-09-17T17:16:40Z</dcterms:created>
  <dcterms:modified xsi:type="dcterms:W3CDTF">2024-09-17T17:16:41Z</dcterms:modified>
</cp:coreProperties>
</file>