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65187-5214-47A5-9BC2-C2003BDF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B1573-6B2C-4EA6-A21D-8F0AE6BA0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D7733-259C-48FE-97FD-B8767B665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37710-529C-4F17-88B4-8F6BDFCF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7120F4-4770-4693-9600-6DF3766B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7A97D-C13A-4AAF-84BC-707E1711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52F68-FAFF-4F45-A2C0-8E64F556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A8003-4811-4388-BB72-8D180140B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2BDA2-D133-46BA-86A3-EDD4BD1AD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67611-AFB8-468D-9B9A-35842C12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C5C26-1C1B-46E5-BC82-546A4883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2310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护理病情分析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常见病情分析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护理病情分析方法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护理病情分析步骤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护理病情分析案例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护理病情分析旨在评估患者的健康状况，识别潜在的健康问题，为制定有效的护理计划提供依据。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随着医疗水平的提高，人们对护理服务的需求和要求也越来越高。护理病情分析是护理工作的重要组成部分，对于提高护理质量、保障患者安全具有重要意义。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13" r="27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52" r="25052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通过分析患者的病情，可以更准确地了解患者的健康状况，从而制定出更有针对性的护理计划，提高护理效果。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准确的病情分析有助于及时发现潜在的健康问题，预防并发症的发生，从而保障患者的生命安全。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通过病情分析，医护人员可以更合理地分配医疗资源，提高医疗服务的效率。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病情分析要求医护人员具备扎实的专业知识和丰富的临床经验，有助于提升他们的专业素养和技能水平。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提升医护人员的专业素养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护理病情分析的重要性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冠心病是由于冠状动脉粥样硬化导致心肌缺血、缺氧而引起的心脏病。护理时应关注患者心绞痛、心肌梗死的发作情况，并给予相应处理。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高血压是一种常见的慢性疾病，可导致心、脑、肾等器官的损害。护理时应定期监测患者血压情况，指导患者合理饮食、运动，并督促患者按时服药。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慢性阻塞性肺疾病是一种常见的呼吸系统疾病，表现为持续气流受限。护理时应关注患者呼吸困难、咳嗽等症状，指导患者进行肺康复训练。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哮喘是一种慢性气道炎症性疾病，表现为反复发作的喘息、气急等症状。护理时应指导患者避免过敏原，掌握哮喘发作时的应对措施。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胃炎是一种常见的消化系统疾病，表现为上腹部疼痛、反酸、嗳气等症状。护理时应关注患者病情变化，指导患者合理饮食、避免刺激性食物。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消化性溃疡是由于胃酸和蛋白酶的消化导致的黏膜损伤。护理时应关注患者腹痛症状，指导患者规律饮食、避免过度劳累。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脑梗塞是由于脑血管阻塞导致脑组织缺血、缺氧而引起的疾病。护理时应关注患者意识、肢体活动等情况，预防并发症的发生。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帕金森病是一种常见的神经系统变性疾病，表现为静止性震颤、运动迟缓等症状。护理时应关注患者日常生活能力、认知情况的变化，指导患者进行康复训练。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护理病情分析方法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https://d.book118.com/415023100020011121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2024-09-23T21:48:23.720</cp:lastPrinted>
  <dcterms:created xsi:type="dcterms:W3CDTF">2024-09-23T13:48:23Z</dcterms:created>
  <dcterms:modified xsi:type="dcterms:W3CDTF">2024-09-23T13:48:25Z</dcterms:modified>
</cp:coreProperties>
</file>