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4544A-CF90-4DB6-BA10-F56A3A24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322AD-2295-4708-AC52-67A40724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EB1F6-AA89-4EB5-BE92-7415F8F6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4E0C6-8DEB-4A1E-A567-D8F70B409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06BD0-646B-43C2-8AF5-31F20FBD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11905-8284-45A1-A057-CB9F9DA4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24DBE-69C8-4A18-B4CF-A8330D79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0E50D-7A69-47DB-BB92-6C19DE98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6A800-2517-4EF9-B4E2-73E866426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93618-FD60-475D-9540-38052D2A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DCAF0-4F4D-4BE2-A13F-1272A79B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31133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生命与心理健康的理解和认识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生命与心理健康的定义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生命与心理健康的维护和提升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生命与心理健康的挑战和应对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生命与心理健康的实践应用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生命是一个复杂的系统，由细胞组成，具有自我复制、新陈代谢、反应性、运动和适应性等特征。生命是自然界的基本现象，是物质存在的一种形式。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生命的起源是一个科学难题，目前科学家们普遍认为生命可能起源于地球上的一些原始有机物质，经过漫长的演化过程逐渐发展成为复杂的生命形式。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心理健康是指个体心理在生理、心理和社会适应方面保持良好和协调的状态，具有正常的智力、积极的情绪、和谐的人际关系和良好的人格。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心理健康的标准包括认知正常、情绪稳定、行为协调、人际关系和谐以及适应能力强等。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生命和心理健康是相互关联的，一方面，身体健康是心理健康的基础；另一方面，心理健康也对身体健康产生积极或消极的影响。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生命与心理健康相互影响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生命质量和心理健康之间存在密切关系，良好的心理健康可以提高生命质量，而心理不健康则可能导致生命质量的下降。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生命质量与心理健康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生命教育是促进心理健康的重要手段之一，通过正确的生命观教育和心理健康教育，可以帮助个体树立正确的生命价值观，提高心理健康水平。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生命教育与心理健康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生命与心理健康的关系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生命是宝贵的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每个人的生命只有一次，是无比宝贵的。珍惜生命，努力实现生命的价值，是每个人都应该追求的目标。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生命的意义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生命的意义在于追求幸福、健康、成就和贡献。通过积极的生活态度和行为，我们可以创造一个充实而有意义的人生。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生命的尊严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每个人都应该被尊重和珍视，无论他们的年龄、性别、种族、信仰或社会地位。维护生命的尊严是社会进步和文明的重要标志。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心理健康与个人的幸福感、工作表现、人际关系以及身体健康等方面密切相关。保持良好的心理健康是提高生活质量的关键因素之一。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心理健康促进应对挑战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面对生活中的挑战和压力，良好的心理健康能够帮助我们更好地应对和适应。通过培养积极的心态、情绪调节能力和解决问题的能力，我们可以更好地应对生活中的挑战。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心理健康有助于个人成长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心理健康有助于个人的自我认知、自我调节和自我发展。通过心理成长，我们可以更好地认识自己、理解他人，并建立良好的人际关系，实现个人潜能的发挥。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个人幸福感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生命与心理健康直接影响到个人的幸福感。一个健康、积极的心态有助于我们感受到更多的快乐和满足，提高生活的质量。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社会稳定与和谐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当个人能够保持良好的生命与心理健康状态时，整个社会的稳定性与和谐性也会得到提升。减少心理问题、降低自杀率、减少暴力行为等，都有助于社会的和谐发展。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社会生产力的提高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心理健康的员工更有可能在工作中表现出色，提高工作效率和创造力，从而促进社会生产力的发展。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生命与心理健康对个人和社会的影响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生命与心理健康的维护和提升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面对生活中的挑战和困难，保持乐观的心态，积极寻找解决问题的方法。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乐观面对生活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积极的生活目标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750" b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珍惜生活中的美好，感恩周围的人和事物，培养感恩的心态有助于提高幸福感。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设定积极的生活目标，并为之努力奋斗，让生活充满意义和动力。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保持积极的生活态度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了解自己的优点和不足，接受自己的不完美，提高自我认知有助于更好地应对挑战。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458" b="9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学会控制情绪，避免情绪波动过大对生活造成负面影响，保持情绪稳定。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培养情绪管理能力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适应环境的变化和生活的不确定性，提高适应能力有助于更好地应对挑战。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增强适应能力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培养良好的心理素质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保持规律的作息时间，保证充足的睡眠和休息，有助于身体健康和心理健康。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保持均衡的饮食，摄取足够的营养物质，避免过度饮食或暴饮暴食。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定期进行适度的运动，有助于身体健康和心理放松，缓解压力。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建立健康的生活习惯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https://d.book118.com/415031133330011114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2024-09-22T04:17:23.484</cp:lastPrinted>
  <dcterms:created xsi:type="dcterms:W3CDTF">2024-09-21T20:17:23Z</dcterms:created>
  <dcterms:modified xsi:type="dcterms:W3CDTF">2024-09-21T20:17:25Z</dcterms:modified>
</cp:coreProperties>
</file>