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D6D68-07A9-4F17-B8D0-C1C9C81F9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4F240-420B-4B8E-9150-3523D5EE9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B9A7A-C0DE-41CC-86EC-75C3730C1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15B21-220C-49A0-A8A8-AA5BE6D10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84BC60-D95F-4069-86DE-92FB0CD3D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B2392E-C1EB-4115-9D23-ECCB75EF7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8A1747-FC32-4951-AC6B-B25BC88EB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A6F39-E33F-4DFC-A85F-81957B179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678A0-F32B-4A4E-8A71-DB2672E58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21AE2-555A-418D-A503-12DB32441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FBF09-4253-4EC1-8A27-310826CFB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03202400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腰椎间盘突出治疗手段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非手术治疗手段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康复与预防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62" r="330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768" r="237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腰椎间盘突出是由于腰椎间盘退行性变、纤维环破裂、髓核突出压迫神经根或马尾神经而引起的综合征。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腰痛、坐骨神经痛、下肢麻木、肌肉无力、鞍区感觉障碍等。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560" b="235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长期弯腰劳动、扭伤、负重等外力因素。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腰椎间盘退行性变，随着年龄增长，纤维环和髓核逐渐失去弹性，易破裂。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遗传因素、妊娠、糖尿病等内在因素也可能影响腰椎间盘突出的发生。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7910" b="79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9126" r="2912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持续的腰痛和坐骨神经痛，影响日常生活和工作。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压迫神经根或马尾神经，导致下肢麻木、肌肉无力等症状，严重时可引起大小便功能障碍。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神经功能损害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长期疼痛和不适可能导致焦虑、抑郁等心理问题。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疼痛和不适影响患者的睡眠、运动等日常生活，导致生活质量下降。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生活质量下降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腰椎间盘突出的危害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非手术治疗手段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药物治疗是非手术治疗中常用的手段之一，主要用于缓解疼痛和消炎。常用的药物包括非甾体消炎药、糖皮质激素等。药物治疗需在医生指导下进行，避免出现不良反应。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药物治疗可以暂时缓解症状，减轻患者的痛苦，但并不能根治腰椎间盘突出。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63" r="322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351" r="133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物理疗法通常作为辅助治疗手段，对于缓解轻中度症状的患者有一定效果。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物理疗法包括电疗、热疗、磁疗等，通过物理因子的作用，改善局部的血液循环，缓解肌肉紧张和疼痛。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牵引治疗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牵引治疗是通过专业的牵引设备，对腰椎进行拉伸，减轻腰椎间盘对神经根的压迫，从而缓解疼痛。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牵引治疗需要在专业医生的指导下进行，避免出现不良反应。牵引治疗对于轻中度腰椎间盘突出患者效果较好。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https://d.book118.com/415032024001011041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2024-09-01T09:26:37.129</cp:lastPrinted>
  <dcterms:created xsi:type="dcterms:W3CDTF">2024-09-01T01:26:37Z</dcterms:created>
  <dcterms:modified xsi:type="dcterms:W3CDTF">2024-09-01T01:26:39Z</dcterms:modified>
</cp:coreProperties>
</file>