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494ADA-BAA4-4AA5-B73C-DD8C607B2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CEA14-C6CD-4A68-9D9E-5C5C80B60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2258CE-9D3E-4A00-B9F6-4A446A66C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BB94B8-0038-4566-9DC8-A13C3F454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D4A20F-890D-493E-A1C2-AA0849D50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F95C51-DD5E-42D0-B02D-6067E52C9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94B533-1584-4143-8B9F-6547A01A0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98710C-55CD-4625-8D2A-E91A7F9FA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318BA4-6D02-4A4C-883F-DF17598EB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88FAC-A4E8-4BA2-A273-E2847D226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1E5927-B240-4C66-9ED9-014AF8A23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503403433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农村小学安全月工作总结</a:t>
            </a:r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1905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A246FF"/>
                </a:solidFill>
              </a:rPr>
              <a:t>作者：优客文档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安全月活动概述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安全教育活动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安全设施检查与整改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安全工作成效与反思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附件：安全月活动照片集锦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安全月活动概述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453" b="345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449" b="644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安全月活动的目的和意义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提升师生安全意识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通过安全月活动，增强师生对安全问题的重视，提高安全防范意识。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预防安全事故发生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通过开展各类安全教育和实践，降低校园安全事故的发生率。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营造安全和谐校园环境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确保师生在安全的环境中学习和生活，促进校园和谐稳定。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51" r="257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根据学校实际情况，制定涵盖各类安全主题的活动计划。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制定详细的活动计划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邀请相关领域的专家和志愿者参与，为活动提供专业指导和支持。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组织专业人员指导活动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如安全知识讲座、应急演练、模拟场景等，提高师生应对突发事件的能力。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开展形式多样的安全教育活动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对活动的实施过程进行监督，确保各项活动按照计划顺利进行。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监督活动实施情况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安全月活动的组织与实施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设计宣传海报、手册、视频等，内容涵盖各类安全知识。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制作宣传材料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利用学校广播、官方网站、微信公众号等渠道进行广泛宣传，提高师生参与度。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多渠道宣传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集中一周时间进行大规模宣传，营造浓厚的安全教育氛围。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开展宣传周活动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通过调查问卷、反馈意见等方式，了解师生对活动的认知和满意度，为后续活动提供改进依据。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评估宣传效果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安全月活动的宣传效果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通过邀请专业人士或警察来学校进行安全知识讲座，向学生们传授交通安全、防火安全、防溺水等方面的安全知识，增强学生的安全意识。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组织安全知识竞赛，通过竞赛的形式让学生们更加深入地了解和掌握安全知识，提高自我保护能力。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安全知识讲座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安全知识竞赛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安全知识讲座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281" r="312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组织火灾逃生演练，让学生们了解火灾逃生的基本知识和技巧，提高在火灾等紧急情况下的应对能力。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火灾逃生演练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组织地震逃生演练，让学生们了解地震逃生的基本知识和技巧，提高在地震等自然灾害下的应对能力。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地震逃生演练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安全演练活动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开设专门的安全教育课程，系统地向学生们传授安全知识，包括校园安全、家庭安全、网络安全等方面，全面提高学生的安全意识和自我保护能力。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安全教育教材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编写和出版安全教育教材，为安全教育课程提供更加全面和专业的教材支持，提高安全教育的质量和效果。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安全教育课程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安全设施检查与整改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https://d.book118.com/415034034332011111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2024-09-17T23:32:59.451</cp:lastPrinted>
  <dcterms:created xsi:type="dcterms:W3CDTF">2024-09-17T15:32:59Z</dcterms:created>
  <dcterms:modified xsi:type="dcterms:W3CDTF">2024-09-17T15:33:01Z</dcterms:modified>
</cp:coreProperties>
</file>