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91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79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tags" Target="tags/tag16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2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23.xml" /><Relationship Id="rId11" Type="http://schemas.openxmlformats.org/officeDocument/2006/relationships/tags" Target="../tags/tag2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tags" Target="../tags/tag2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5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tags" Target="../tags/tag5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tags" Target="../tags/tag71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12238D-AC18-4539-B228-E672CC75F0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ACA769-D4C7-4810-A05F-D1C648B977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A5EF18-E1F9-4B37-B4D3-B8DCD07891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8C453D-5C38-4CAC-975B-867A8A6A16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55D983-779D-40BE-A9D0-DB3BE834D7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43ED31-B3CC-42A7-ADFA-5905DB66D2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944FA0-6BDC-41C4-A027-ECC465A7D1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DAF14F-6D18-421F-88C8-936403EDE6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B28883-0393-40D7-81D5-E9A607FD0A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FB4249-5D4A-4C40-84E0-BE9C667B69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EC8BE2-C99B-4EC9-AC8D-AB49F416EA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4" name="署名"/>
          <p:cNvSpPr txBox="1">
            <a:spLocks noGrp="1"/>
          </p:cNvSpPr>
          <p:nvPr>
            <p:ph type="body" idx="7"/>
            <p:custDataLst>
              <p:tags r:id="rId3"/>
            </p:custDataLst>
          </p:nvPr>
        </p:nvSpPr>
        <p:spPr>
          <a:xfrm>
            <a:off x="4402772" y="5632796"/>
            <a:ext cx="6966584" cy="58356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0" tIns="0" rIns="0" bIns="0" rtlCol="0" anchor="t" anchorCtr="0">
            <a:normAutofit/>
          </a:bodyPr>
          <a:lstStyle>
            <a:lvl1pPr marL="0" indent="0">
              <a:buNone/>
              <a:defRPr sz="1600" spc="0">
                <a:solidFill>
                  <a:srgbClr val="FFFFFF"/>
                </a:solidFill>
                <a:latin typeface="+mn-ea"/>
                <a:ea typeface="+mn-ea"/>
                <a:sym typeface="+mn-ea"/>
              </a:defRPr>
            </a:lvl1pPr>
          </a:lstStyle>
          <a:p>
            <a:pPr marL="57150" marR="0" lvl="0" indent="-285750" fontAlgn="ctr">
              <a:lnSpc>
                <a:spcPct val="100000"/>
              </a:lnSpc>
              <a:spcAft>
                <a:spcPct val="0"/>
              </a:spcAft>
              <a:buClrTx/>
              <a:buSzTx/>
            </a:pPr>
            <a:r>
              <a:rPr>
                <a:sym typeface="+mn-ea"/>
              </a:rPr>
              <a:t>单击此处编辑母版文本样式</a:t>
            </a:r>
          </a:p>
        </p:txBody>
      </p:sp>
      <p:sp>
        <p:nvSpPr>
          <p:cNvPr id="1048666" name="标题"/>
          <p:cNvSpPr txBox="1">
            <a:spLocks noGrp="1"/>
          </p:cNvSpPr>
          <p:nvPr>
            <p:ph type="title" idx="5" hasCustomPrompt="1"/>
            <p:custDataLst>
              <p:tags r:id="rId4"/>
            </p:custDataLst>
          </p:nvPr>
        </p:nvSpPr>
        <p:spPr>
          <a:xfrm>
            <a:off x="4402772" y="3749203"/>
            <a:ext cx="6966585" cy="1731066"/>
          </a:xfrm>
          <a:prstGeom prst="rect">
            <a:avLst/>
          </a:prstGeom>
          <a:noFill/>
        </p:spPr>
        <p:txBody>
          <a:bodyPr wrap="square" lIns="0" tIns="45720" rIns="0" bIns="45720" rtlCol="0" anchor="b" anchorCtr="0">
            <a:normAutofit/>
          </a:bodyPr>
          <a:lstStyle>
            <a:lvl1pPr marL="0" marR="0" algn="l" defTabSz="914400" rtl="0" eaLnBrk="1" fontAlgn="ctr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单击此处编辑标题</a:t>
            </a:r>
          </a:p>
        </p:txBody>
      </p:sp>
      <p:sp>
        <p:nvSpPr>
          <p:cNvPr id="1048668" name="矩形 16"/>
          <p:cNvSpPr/>
          <p:nvPr>
            <p:custDataLst>
              <p:tags r:id="rId5"/>
            </p:custDataLst>
          </p:nvPr>
        </p:nvSpPr>
        <p:spPr>
          <a:xfrm>
            <a:off x="0" y="4800600"/>
            <a:ext cx="4284345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0" name="矩形 17"/>
          <p:cNvSpPr/>
          <p:nvPr>
            <p:custDataLst>
              <p:tags r:id="rId6"/>
            </p:custDataLst>
          </p:nvPr>
        </p:nvSpPr>
        <p:spPr>
          <a:xfrm rot="10800000">
            <a:off x="11488420" y="4801235"/>
            <a:ext cx="703580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2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048674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10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4800" y="1258888"/>
            <a:ext cx="10801875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8680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048682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11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1048686" name="标题 12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 descr="5554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14605" y="0"/>
            <a:ext cx="4046220" cy="6858000"/>
          </a:xfrm>
          <a:prstGeom prst="rect">
            <a:avLst/>
          </a:pr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-15240" y="-6220"/>
            <a:ext cx="4046220" cy="6858000"/>
          </a:xfrm>
          <a:prstGeom prst="rect">
            <a:avLst/>
          </a:prstGeom>
          <a:gradFill>
            <a:gsLst>
              <a:gs pos="0">
                <a:schemeClr val="bg1">
                  <a:alpha val="30000"/>
                </a:schemeClr>
              </a:gs>
              <a:gs pos="100000">
                <a:schemeClr val="bg1">
                  <a:alpha val="7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5" hasCustomPrompt="1"/>
            <p:custDataLst>
              <p:tags r:id="rId4"/>
            </p:custDataLst>
          </p:nvPr>
        </p:nvSpPr>
        <p:spPr>
          <a:xfrm rot="5400000">
            <a:off x="1526540" y="2623820"/>
            <a:ext cx="5486400" cy="134366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500" b="1" i="0" u="none" strike="noStrike" kern="1200" cap="none" spc="0" normalizeH="0" baseline="0" noProof="1">
                <a:ln>
                  <a:gradFill>
                    <a:gsLst>
                      <a:gs pos="19000">
                        <a:schemeClr val="accent1">
                          <a:alpha val="0"/>
                        </a:schemeClr>
                      </a:gs>
                      <a:gs pos="74000">
                        <a:schemeClr val="accent1">
                          <a:alpha val="35000"/>
                        </a:schemeClr>
                      </a:gs>
                    </a:gsLst>
                    <a:lin ang="16200000" scaled="0"/>
                  </a:gradFill>
                </a:ln>
                <a:noFill/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4" hasCustomPrompt="1"/>
            <p:custDataLst>
              <p:tags r:id="rId5"/>
            </p:custDataLst>
          </p:nvPr>
        </p:nvSpPr>
        <p:spPr>
          <a:xfrm>
            <a:off x="3275330" y="579755"/>
            <a:ext cx="1428750" cy="4603115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100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>
                <a:sym typeface="+mn-ea"/>
              </a:rPr>
              <a:t>编辑标题</a:t>
            </a:r>
          </a:p>
        </p:txBody>
      </p:sp>
      <p:sp>
        <p:nvSpPr>
          <p:cNvPr id="1048694" name="矩形 103"/>
          <p:cNvSpPr/>
          <p:nvPr>
            <p:custDataLst>
              <p:tags r:id="rId6"/>
            </p:custDataLst>
          </p:nvPr>
        </p:nvSpPr>
        <p:spPr>
          <a:xfrm flipH="1">
            <a:off x="11571605" y="6042660"/>
            <a:ext cx="36195" cy="215900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6" name="矩形 104"/>
          <p:cNvSpPr/>
          <p:nvPr>
            <p:custDataLst>
              <p:tags r:id="rId7"/>
            </p:custDataLst>
          </p:nvPr>
        </p:nvSpPr>
        <p:spPr>
          <a:xfrm flipH="1">
            <a:off x="11571605" y="5685790"/>
            <a:ext cx="36195" cy="215900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8" name="矩形 105"/>
          <p:cNvSpPr/>
          <p:nvPr>
            <p:custDataLst>
              <p:tags r:id="rId8"/>
            </p:custDataLst>
          </p:nvPr>
        </p:nvSpPr>
        <p:spPr>
          <a:xfrm flipH="1">
            <a:off x="11571605" y="5328920"/>
            <a:ext cx="36195" cy="215900"/>
          </a:xfrm>
          <a:prstGeom prst="rect">
            <a:avLst/>
          </a:prstGeom>
          <a:solidFill>
            <a:schemeClr val="accent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00" name="日期占位符 1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048702" name="页脚占位符 9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10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0" descr="C:/Users/xiaonian/Downloads/图片1.png图片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8078" t="-28" r="-8078" b="28"/>
          <a:stretch>
            <a:fillRect/>
          </a:stretch>
        </p:blipFill>
        <p:spPr>
          <a:xfrm>
            <a:off x="318" y="0"/>
            <a:ext cx="12191365" cy="6856095"/>
          </a:xfrm>
          <a:prstGeom prst="rect">
            <a:avLst/>
          </a:prstGeom>
        </p:spPr>
      </p:pic>
      <p:sp>
        <p:nvSpPr>
          <p:cNvPr id="1048706" name="矩形 9"/>
          <p:cNvSpPr/>
          <p:nvPr>
            <p:custDataLst>
              <p:tags r:id="rId3"/>
            </p:custDataLst>
          </p:nvPr>
        </p:nvSpPr>
        <p:spPr>
          <a:xfrm>
            <a:off x="0" y="0"/>
            <a:ext cx="12192000" cy="6857365"/>
          </a:xfrm>
          <a:prstGeom prst="rect">
            <a:avLst/>
          </a:prstGeom>
          <a:gradFill>
            <a:gsLst>
              <a:gs pos="0">
                <a:schemeClr val="bg1">
                  <a:alpha val="30000"/>
                </a:schemeClr>
              </a:gs>
              <a:gs pos="100000">
                <a:schemeClr val="bg1">
                  <a:alpha val="7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08" name="矩形 43"/>
          <p:cNvSpPr/>
          <p:nvPr>
            <p:custDataLst>
              <p:tags r:id="rId4"/>
            </p:custDataLst>
          </p:nvPr>
        </p:nvSpPr>
        <p:spPr>
          <a:xfrm>
            <a:off x="11581765" y="637730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0" name="矩形 44"/>
          <p:cNvSpPr/>
          <p:nvPr>
            <p:custDataLst>
              <p:tags r:id="rId5"/>
            </p:custDataLst>
          </p:nvPr>
        </p:nvSpPr>
        <p:spPr>
          <a:xfrm>
            <a:off x="11581765" y="646874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2" name="矩形 45"/>
          <p:cNvSpPr/>
          <p:nvPr>
            <p:custDataLst>
              <p:tags r:id="rId6"/>
            </p:custDataLst>
          </p:nvPr>
        </p:nvSpPr>
        <p:spPr>
          <a:xfrm>
            <a:off x="11581765" y="656145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4" name="节编号"/>
          <p:cNvSpPr txBox="1">
            <a:spLocks noGrp="1"/>
          </p:cNvSpPr>
          <p:nvPr>
            <p:ph type="body" idx="4" hasCustomPrompt="1"/>
            <p:custDataLst>
              <p:tags r:id="rId7"/>
            </p:custDataLst>
          </p:nvPr>
        </p:nvSpPr>
        <p:spPr>
          <a:xfrm>
            <a:off x="2078355" y="1539875"/>
            <a:ext cx="8378825" cy="32188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33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1400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2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 fontAlgn="ctr">
              <a:buClrTx/>
              <a:buSzTx/>
              <a:buFontTx/>
            </a:pPr>
            <a:r>
              <a:rPr>
                <a:sym typeface="+mn-ea"/>
              </a:rPr>
              <a:t>编号</a:t>
            </a:r>
          </a:p>
        </p:txBody>
      </p:sp>
      <p:sp>
        <p:nvSpPr>
          <p:cNvPr id="1048716" name="标题"/>
          <p:cNvSpPr txBox="1">
            <a:spLocks noGrp="1"/>
          </p:cNvSpPr>
          <p:nvPr>
            <p:ph type="title" idx="3" hasCustomPrompt="1"/>
            <p:custDataLst>
              <p:tags r:id="rId8"/>
            </p:custDataLst>
          </p:nvPr>
        </p:nvSpPr>
        <p:spPr>
          <a:xfrm>
            <a:off x="2078990" y="3526155"/>
            <a:ext cx="8378190" cy="227965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algn="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 fontAlgn="ctr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</a:p>
        </p:txBody>
      </p:sp>
      <p:sp>
        <p:nvSpPr>
          <p:cNvPr id="1048718" name="文本框 12"/>
          <p:cNvSpPr txBox="1"/>
          <p:nvPr userDrawn="1">
            <p:custDataLst>
              <p:tags r:id="rId9"/>
            </p:custDataLst>
          </p:nvPr>
        </p:nvSpPr>
        <p:spPr>
          <a:xfrm rot="5400000">
            <a:off x="-1866457" y="3103940"/>
            <a:ext cx="4956911" cy="648212"/>
          </a:xfrm>
          <a:custGeom>
            <a:rect l="l" t="t" r="r" b="b"/>
            <a:pathLst>
              <a:path w="4956911" h="648212">
                <a:moveTo>
                  <a:pt x="1855486" y="118556"/>
                </a:moveTo>
                <a:cubicBezTo>
                  <a:pt x="1853868" y="136899"/>
                  <a:pt x="1850226" y="154567"/>
                  <a:pt x="1844561" y="171562"/>
                </a:cubicBezTo>
                <a:lnTo>
                  <a:pt x="1772943" y="390465"/>
                </a:lnTo>
                <a:lnTo>
                  <a:pt x="1940053" y="390465"/>
                </a:lnTo>
                <a:lnTo>
                  <a:pt x="1868839" y="173180"/>
                </a:lnTo>
                <a:cubicBezTo>
                  <a:pt x="1864253" y="159423"/>
                  <a:pt x="1861016" y="141215"/>
                  <a:pt x="1859128" y="118556"/>
                </a:cubicBezTo>
                <a:close/>
                <a:moveTo>
                  <a:pt x="2544500" y="114105"/>
                </a:moveTo>
                <a:lnTo>
                  <a:pt x="2544500" y="316418"/>
                </a:lnTo>
                <a:lnTo>
                  <a:pt x="2602362" y="316418"/>
                </a:lnTo>
                <a:cubicBezTo>
                  <a:pt x="2680859" y="316418"/>
                  <a:pt x="2720108" y="282294"/>
                  <a:pt x="2720108" y="214047"/>
                </a:cubicBezTo>
                <a:cubicBezTo>
                  <a:pt x="2720108" y="147419"/>
                  <a:pt x="2681264" y="114105"/>
                  <a:pt x="2603576" y="114105"/>
                </a:cubicBezTo>
                <a:close/>
                <a:moveTo>
                  <a:pt x="4573325" y="112082"/>
                </a:moveTo>
                <a:lnTo>
                  <a:pt x="4573325" y="292545"/>
                </a:lnTo>
                <a:lnTo>
                  <a:pt x="4638875" y="292545"/>
                </a:lnTo>
                <a:cubicBezTo>
                  <a:pt x="4670166" y="292545"/>
                  <a:pt x="4695320" y="283441"/>
                  <a:pt x="4714338" y="265233"/>
                </a:cubicBezTo>
                <a:cubicBezTo>
                  <a:pt x="4733355" y="247025"/>
                  <a:pt x="4742864" y="224298"/>
                  <a:pt x="4742864" y="197053"/>
                </a:cubicBezTo>
                <a:cubicBezTo>
                  <a:pt x="4742864" y="140405"/>
                  <a:pt x="4709010" y="112082"/>
                  <a:pt x="4641302" y="112082"/>
                </a:cubicBezTo>
                <a:close/>
                <a:moveTo>
                  <a:pt x="4439798" y="10520"/>
                </a:moveTo>
                <a:lnTo>
                  <a:pt x="4659511" y="10520"/>
                </a:lnTo>
                <a:cubicBezTo>
                  <a:pt x="4808683" y="10520"/>
                  <a:pt x="4883269" y="67168"/>
                  <a:pt x="4883269" y="180463"/>
                </a:cubicBezTo>
                <a:cubicBezTo>
                  <a:pt x="4883269" y="223084"/>
                  <a:pt x="4870793" y="259635"/>
                  <a:pt x="4845841" y="290117"/>
                </a:cubicBezTo>
                <a:cubicBezTo>
                  <a:pt x="4820889" y="320599"/>
                  <a:pt x="4786563" y="342044"/>
                  <a:pt x="4742864" y="354453"/>
                </a:cubicBezTo>
                <a:lnTo>
                  <a:pt x="4742864" y="356071"/>
                </a:lnTo>
                <a:cubicBezTo>
                  <a:pt x="4771727" y="365782"/>
                  <a:pt x="4803693" y="397613"/>
                  <a:pt x="4838760" y="451563"/>
                </a:cubicBezTo>
                <a:lnTo>
                  <a:pt x="4956911" y="637287"/>
                </a:lnTo>
                <a:lnTo>
                  <a:pt x="4803153" y="637287"/>
                </a:lnTo>
                <a:lnTo>
                  <a:pt x="4704829" y="474222"/>
                </a:lnTo>
                <a:cubicBezTo>
                  <a:pt x="4684597" y="440503"/>
                  <a:pt x="4668008" y="418788"/>
                  <a:pt x="4655060" y="409077"/>
                </a:cubicBezTo>
                <a:cubicBezTo>
                  <a:pt x="4642112" y="399366"/>
                  <a:pt x="4628354" y="394511"/>
                  <a:pt x="4613788" y="394511"/>
                </a:cubicBezTo>
                <a:lnTo>
                  <a:pt x="4573325" y="394511"/>
                </a:lnTo>
                <a:lnTo>
                  <a:pt x="4573325" y="637287"/>
                </a:lnTo>
                <a:lnTo>
                  <a:pt x="4439798" y="637287"/>
                </a:lnTo>
                <a:close/>
                <a:moveTo>
                  <a:pt x="3801623" y="10520"/>
                </a:moveTo>
                <a:lnTo>
                  <a:pt x="4158099" y="10520"/>
                </a:lnTo>
                <a:lnTo>
                  <a:pt x="4158099" y="119769"/>
                </a:lnTo>
                <a:lnTo>
                  <a:pt x="3935150" y="119769"/>
                </a:lnTo>
                <a:lnTo>
                  <a:pt x="3935150" y="267458"/>
                </a:lnTo>
                <a:lnTo>
                  <a:pt x="4142319" y="267458"/>
                </a:lnTo>
                <a:lnTo>
                  <a:pt x="4142319" y="376303"/>
                </a:lnTo>
                <a:lnTo>
                  <a:pt x="3935150" y="376303"/>
                </a:lnTo>
                <a:lnTo>
                  <a:pt x="3935150" y="528038"/>
                </a:lnTo>
                <a:lnTo>
                  <a:pt x="4172666" y="528038"/>
                </a:lnTo>
                <a:lnTo>
                  <a:pt x="4172666" y="637287"/>
                </a:lnTo>
                <a:lnTo>
                  <a:pt x="3801623" y="637287"/>
                </a:lnTo>
                <a:close/>
                <a:moveTo>
                  <a:pt x="3066677" y="10520"/>
                </a:moveTo>
                <a:lnTo>
                  <a:pt x="3557894" y="10520"/>
                </a:lnTo>
                <a:lnTo>
                  <a:pt x="3557894" y="119769"/>
                </a:lnTo>
                <a:lnTo>
                  <a:pt x="3379049" y="119769"/>
                </a:lnTo>
                <a:lnTo>
                  <a:pt x="3379049" y="637287"/>
                </a:lnTo>
                <a:lnTo>
                  <a:pt x="3245118" y="637287"/>
                </a:lnTo>
                <a:lnTo>
                  <a:pt x="3245118" y="119769"/>
                </a:lnTo>
                <a:lnTo>
                  <a:pt x="3066677" y="119769"/>
                </a:lnTo>
                <a:close/>
                <a:moveTo>
                  <a:pt x="2410973" y="10520"/>
                </a:moveTo>
                <a:lnTo>
                  <a:pt x="2626639" y="10520"/>
                </a:lnTo>
                <a:cubicBezTo>
                  <a:pt x="2782555" y="10520"/>
                  <a:pt x="2860513" y="76609"/>
                  <a:pt x="2860513" y="208787"/>
                </a:cubicBezTo>
                <a:cubicBezTo>
                  <a:pt x="2860513" y="272988"/>
                  <a:pt x="2836978" y="324443"/>
                  <a:pt x="2789906" y="363152"/>
                </a:cubicBezTo>
                <a:cubicBezTo>
                  <a:pt x="2742834" y="401862"/>
                  <a:pt x="2683961" y="420407"/>
                  <a:pt x="2613287" y="418788"/>
                </a:cubicBezTo>
                <a:lnTo>
                  <a:pt x="2544500" y="418788"/>
                </a:lnTo>
                <a:lnTo>
                  <a:pt x="2544500" y="637287"/>
                </a:lnTo>
                <a:lnTo>
                  <a:pt x="2410973" y="637287"/>
                </a:lnTo>
                <a:close/>
                <a:moveTo>
                  <a:pt x="1782249" y="10520"/>
                </a:moveTo>
                <a:lnTo>
                  <a:pt x="1939244" y="10520"/>
                </a:lnTo>
                <a:lnTo>
                  <a:pt x="2164216" y="637287"/>
                </a:lnTo>
                <a:lnTo>
                  <a:pt x="2018551" y="637287"/>
                </a:lnTo>
                <a:lnTo>
                  <a:pt x="1971614" y="493644"/>
                </a:lnTo>
                <a:lnTo>
                  <a:pt x="1743809" y="493644"/>
                </a:lnTo>
                <a:lnTo>
                  <a:pt x="1697682" y="637287"/>
                </a:lnTo>
                <a:lnTo>
                  <a:pt x="1552826" y="637287"/>
                </a:lnTo>
                <a:close/>
                <a:moveTo>
                  <a:pt x="772673" y="10520"/>
                </a:moveTo>
                <a:lnTo>
                  <a:pt x="906200" y="10520"/>
                </a:lnTo>
                <a:lnTo>
                  <a:pt x="906200" y="263412"/>
                </a:lnTo>
                <a:lnTo>
                  <a:pt x="1173254" y="263412"/>
                </a:lnTo>
                <a:lnTo>
                  <a:pt x="1173254" y="10520"/>
                </a:lnTo>
                <a:lnTo>
                  <a:pt x="1306780" y="10520"/>
                </a:lnTo>
                <a:lnTo>
                  <a:pt x="1306780" y="637287"/>
                </a:lnTo>
                <a:lnTo>
                  <a:pt x="1173254" y="637287"/>
                </a:lnTo>
                <a:lnTo>
                  <a:pt x="1173254" y="378730"/>
                </a:lnTo>
                <a:lnTo>
                  <a:pt x="906200" y="378730"/>
                </a:lnTo>
                <a:lnTo>
                  <a:pt x="906200" y="637287"/>
                </a:lnTo>
                <a:lnTo>
                  <a:pt x="772673" y="637287"/>
                </a:lnTo>
                <a:close/>
                <a:moveTo>
                  <a:pt x="332603" y="0"/>
                </a:moveTo>
                <a:cubicBezTo>
                  <a:pt x="393836" y="0"/>
                  <a:pt x="445089" y="7958"/>
                  <a:pt x="486361" y="23873"/>
                </a:cubicBezTo>
                <a:lnTo>
                  <a:pt x="486361" y="152949"/>
                </a:lnTo>
                <a:cubicBezTo>
                  <a:pt x="444010" y="128132"/>
                  <a:pt x="395994" y="115723"/>
                  <a:pt x="342314" y="115723"/>
                </a:cubicBezTo>
                <a:cubicBezTo>
                  <a:pt x="281080" y="115723"/>
                  <a:pt x="232120" y="135280"/>
                  <a:pt x="195434" y="174394"/>
                </a:cubicBezTo>
                <a:cubicBezTo>
                  <a:pt x="158748" y="213508"/>
                  <a:pt x="140405" y="264626"/>
                  <a:pt x="140405" y="327747"/>
                </a:cubicBezTo>
                <a:cubicBezTo>
                  <a:pt x="140405" y="389251"/>
                  <a:pt x="157804" y="438750"/>
                  <a:pt x="192602" y="476245"/>
                </a:cubicBezTo>
                <a:cubicBezTo>
                  <a:pt x="227400" y="513741"/>
                  <a:pt x="274471" y="532488"/>
                  <a:pt x="333816" y="532488"/>
                </a:cubicBezTo>
                <a:cubicBezTo>
                  <a:pt x="389655" y="532488"/>
                  <a:pt x="440503" y="519001"/>
                  <a:pt x="486361" y="492026"/>
                </a:cubicBezTo>
                <a:lnTo>
                  <a:pt x="486361" y="614628"/>
                </a:lnTo>
                <a:cubicBezTo>
                  <a:pt x="440773" y="637017"/>
                  <a:pt x="381293" y="648212"/>
                  <a:pt x="307920" y="648212"/>
                </a:cubicBezTo>
                <a:cubicBezTo>
                  <a:pt x="213508" y="648212"/>
                  <a:pt x="138584" y="619955"/>
                  <a:pt x="83150" y="563442"/>
                </a:cubicBezTo>
                <a:cubicBezTo>
                  <a:pt x="27717" y="506930"/>
                  <a:pt x="0" y="431602"/>
                  <a:pt x="0" y="337459"/>
                </a:cubicBezTo>
                <a:cubicBezTo>
                  <a:pt x="0" y="238460"/>
                  <a:pt x="30954" y="157467"/>
                  <a:pt x="92861" y="94480"/>
                </a:cubicBezTo>
                <a:cubicBezTo>
                  <a:pt x="154769" y="31493"/>
                  <a:pt x="234683" y="0"/>
                  <a:pt x="332603" y="0"/>
                </a:cubicBezTo>
                <a:close/>
              </a:path>
            </a:pathLst>
          </a:custGeom>
          <a:noFill/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16200000" scaled="0"/>
            </a:gradFill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dist" defTabSz="914400" rtl="0" eaLnBrk="1" fontAlgn="ctr" latinLnBrk="0" hangingPunct="1">
              <a:lnSpc>
                <a:spcPct val="100000"/>
              </a:lnSpc>
              <a:defRPr sz="6500" b="1" kern="1200" cap="all">
                <a:ln>
                  <a:gradFill>
                    <a:gsLst>
                      <a:gs pos="0">
                        <a:schemeClr val="accent1">
                          <a:alpha val="0"/>
                        </a:schemeClr>
                      </a:gs>
                      <a:gs pos="100000">
                        <a:schemeClr val="accent1">
                          <a:alpha val="100000"/>
                        </a:schemeClr>
                      </a:gs>
                    </a:gsLst>
                    <a:lin ang="16200000" scaled="0"/>
                  </a:gradFill>
                </a:ln>
                <a:noFill/>
                <a:latin typeface="+mj-ea"/>
                <a:ea typeface="+mj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/>
          </a:p>
        </p:txBody>
      </p:sp>
      <p:sp>
        <p:nvSpPr>
          <p:cNvPr id="1048720" name="日期占位符 1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048722" name="页脚占位符 2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11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2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6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258887"/>
            <a:ext cx="5095870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94800" y="1258887"/>
            <a:ext cx="5090400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8730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048732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1048736" name="标题 13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6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8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688513"/>
            <a:ext cx="5261475" cy="4493212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8740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258223"/>
            <a:ext cx="5261475" cy="40493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0" tIns="0" r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42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95324" y="1688513"/>
            <a:ext cx="5255476" cy="4493212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8744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95324" y="1258223"/>
            <a:ext cx="5255476" cy="40493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0" tIns="0" r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46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95325" y="360000"/>
            <a:ext cx="10801350" cy="72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48" name="日期占位符 1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048750" name="页脚占位符 2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3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756" name="日期占位符 9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048758" name="页脚占位符 10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11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9" descr="768050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2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048764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5324" y="350838"/>
            <a:ext cx="10801351" cy="583088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8770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048772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9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768050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95324" y="1258888"/>
            <a:ext cx="10801351" cy="37368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</a:p>
        </p:txBody>
      </p:sp>
      <p:sp>
        <p:nvSpPr>
          <p:cNvPr id="1048778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780" name="日期占位符 1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048782" name="页脚占位符 1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1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6" name="矩形 9"/>
          <p:cNvSpPr/>
          <p:nvPr>
            <p:custDataLst>
              <p:tags r:id="rId3"/>
            </p:custDataLst>
          </p:nvPr>
        </p:nvSpPr>
        <p:spPr>
          <a:xfrm>
            <a:off x="0" y="4800600"/>
            <a:ext cx="4284345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4284345" y="4004201"/>
            <a:ext cx="6996430" cy="2196682"/>
          </a:xfrm>
          <a:prstGeom prst="rect">
            <a:avLst/>
          </a:prstGeom>
          <a:noFill/>
        </p:spPr>
        <p:txBody>
          <a:bodyPr wrap="square" lIns="0" tIns="45720" rIns="0" bIns="45720" rtlCol="0" anchor="ctr" anchorCtr="0">
            <a:normAutofit/>
          </a:bodyPr>
          <a:lstStyle>
            <a:lvl1pPr marL="0" marR="0" lvl="0" algn="ctr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</a:p>
        </p:txBody>
      </p:sp>
      <p:sp>
        <p:nvSpPr>
          <p:cNvPr id="1048790" name="矩形 12"/>
          <p:cNvSpPr/>
          <p:nvPr>
            <p:custDataLst>
              <p:tags r:id="rId5"/>
            </p:custDataLst>
          </p:nvPr>
        </p:nvSpPr>
        <p:spPr>
          <a:xfrm rot="10800000">
            <a:off x="11488420" y="4801235"/>
            <a:ext cx="703580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日期占位符 1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048794" name="页脚占位符 2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7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 descr="7680500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5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2" name="日期占位符 11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95324" y="6314400"/>
            <a:ext cx="2616675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048654" name="页脚占位符 12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灯片编号占位符 13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619075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r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0" tIns="0" rIns="0" bIns="0" rtlCol="0" anchor="b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95325" y="1258888"/>
            <a:ext cx="10801350" cy="491807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</a:p>
          <a:p>
            <a:pPr marR="0" lvl="1">
              <a:tabLst>
                <a:tab pos="1609725"/>
              </a:tabLst>
            </a:pPr>
            <a:r>
              <a:rPr lang="zh-CN" altLang="en-US"/>
              <a:t>二级</a:t>
            </a:r>
          </a:p>
          <a:p>
            <a:pPr marR="0" lvl="2"/>
            <a:r>
              <a:rPr lang="zh-CN" altLang="en-US"/>
              <a:t>三级</a:t>
            </a:r>
          </a:p>
          <a:p>
            <a:pPr marR="0" lvl="3"/>
            <a:r>
              <a:rPr lang="zh-CN" altLang="en-US"/>
              <a:t>四级</a:t>
            </a:r>
          </a:p>
          <a:p>
            <a:pPr marR="0" lvl="4"/>
            <a:r>
              <a:rPr lang="zh-CN" altLang="en-US"/>
              <a:t>五级</a:t>
            </a:r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9162" r:id="rId2"/>
    <p:sldLayoutId id="2147499163" r:id="rId3"/>
    <p:sldLayoutId id="2147499164" r:id="rId4"/>
    <p:sldLayoutId id="2147499165" r:id="rId5"/>
    <p:sldLayoutId id="2147499166" r:id="rId6"/>
    <p:sldLayoutId id="2147499167" r:id="rId7"/>
    <p:sldLayoutId id="2147499168" r:id="rId8"/>
    <p:sldLayoutId id="2147499169" r:id="rId9"/>
    <p:sldLayoutId id="2147499170" r:id="rId10"/>
    <p:sldLayoutId id="214749917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3.xml" /><Relationship Id="rId11" Type="http://schemas.openxmlformats.org/officeDocument/2006/relationships/tags" Target="../tags/tag94.xml" /><Relationship Id="rId12" Type="http://schemas.openxmlformats.org/officeDocument/2006/relationships/tags" Target="../tags/tag95.xml" /><Relationship Id="rId13" Type="http://schemas.openxmlformats.org/officeDocument/2006/relationships/tags" Target="../tags/tag96.xml" /><Relationship Id="rId14" Type="http://schemas.openxmlformats.org/officeDocument/2006/relationships/tags" Target="../tags/tag97.xml" /><Relationship Id="rId15" Type="http://schemas.openxmlformats.org/officeDocument/2006/relationships/tags" Target="../tags/tag98.xml" /><Relationship Id="rId16" Type="http://schemas.openxmlformats.org/officeDocument/2006/relationships/tags" Target="../tags/tag99.xml" /><Relationship Id="rId17" Type="http://schemas.openxmlformats.org/officeDocument/2006/relationships/tags" Target="../tags/tag100.xml" /><Relationship Id="rId18" Type="http://schemas.openxmlformats.org/officeDocument/2006/relationships/tags" Target="../tags/tag101.xml" /><Relationship Id="rId19" Type="http://schemas.openxmlformats.org/officeDocument/2006/relationships/tags" Target="../tags/tag102.xml" /><Relationship Id="rId2" Type="http://schemas.openxmlformats.org/officeDocument/2006/relationships/notesSlide" Target="../notesSlides/notesSlide1.xml" /><Relationship Id="rId20" Type="http://schemas.openxmlformats.org/officeDocument/2006/relationships/tags" Target="../tags/tag103.xml" /><Relationship Id="rId21" Type="http://schemas.openxmlformats.org/officeDocument/2006/relationships/tags" Target="../tags/tag104.xml" /><Relationship Id="rId22" Type="http://schemas.openxmlformats.org/officeDocument/2006/relationships/tags" Target="../tags/tag105.xml" /><Relationship Id="rId23" Type="http://schemas.openxmlformats.org/officeDocument/2006/relationships/tags" Target="../tags/tag106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Relationship Id="rId6" Type="http://schemas.openxmlformats.org/officeDocument/2006/relationships/tags" Target="../tags/tag89.xml" /><Relationship Id="rId7" Type="http://schemas.openxmlformats.org/officeDocument/2006/relationships/tags" Target="../tags/tag90.xml" /><Relationship Id="rId8" Type="http://schemas.openxmlformats.org/officeDocument/2006/relationships/tags" Target="../tags/tag91.xml" /><Relationship Id="rId9" Type="http://schemas.openxmlformats.org/officeDocument/2006/relationships/tags" Target="../tags/tag9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1.xml" /><Relationship Id="rId11" Type="http://schemas.openxmlformats.org/officeDocument/2006/relationships/tags" Target="../tags/tag122.xml" /><Relationship Id="rId12" Type="http://schemas.openxmlformats.org/officeDocument/2006/relationships/tags" Target="../tags/tag123.xml" /><Relationship Id="rId13" Type="http://schemas.openxmlformats.org/officeDocument/2006/relationships/tags" Target="../tags/tag124.xml" /><Relationship Id="rId14" Type="http://schemas.openxmlformats.org/officeDocument/2006/relationships/tags" Target="../tags/tag125.xml" /><Relationship Id="rId15" Type="http://schemas.openxmlformats.org/officeDocument/2006/relationships/tags" Target="../tags/tag126.xml" /><Relationship Id="rId16" Type="http://schemas.openxmlformats.org/officeDocument/2006/relationships/tags" Target="../tags/tag127.xml" /><Relationship Id="rId17" Type="http://schemas.openxmlformats.org/officeDocument/2006/relationships/tags" Target="../tags/tag128.xml" /><Relationship Id="rId18" Type="http://schemas.openxmlformats.org/officeDocument/2006/relationships/tags" Target="../tags/tag129.xml" /><Relationship Id="rId19" Type="http://schemas.openxmlformats.org/officeDocument/2006/relationships/tags" Target="../tags/tag130.xml" /><Relationship Id="rId2" Type="http://schemas.openxmlformats.org/officeDocument/2006/relationships/tags" Target="../tags/tag113.xml" /><Relationship Id="rId20" Type="http://schemas.openxmlformats.org/officeDocument/2006/relationships/tags" Target="../tags/tag131.xml" /><Relationship Id="rId21" Type="http://schemas.openxmlformats.org/officeDocument/2006/relationships/tags" Target="../tags/tag132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Relationship Id="rId6" Type="http://schemas.openxmlformats.org/officeDocument/2006/relationships/tags" Target="../tags/tag117.xml" /><Relationship Id="rId7" Type="http://schemas.openxmlformats.org/officeDocument/2006/relationships/tags" Target="../tags/tag118.xml" /><Relationship Id="rId8" Type="http://schemas.openxmlformats.org/officeDocument/2006/relationships/tags" Target="../tags/tag119.xml" /><Relationship Id="rId9" Type="http://schemas.openxmlformats.org/officeDocument/2006/relationships/tags" Target="../tags/tag12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1.xml" /><Relationship Id="rId11" Type="http://schemas.openxmlformats.org/officeDocument/2006/relationships/tags" Target="../tags/tag142.xml" /><Relationship Id="rId12" Type="http://schemas.openxmlformats.org/officeDocument/2006/relationships/tags" Target="../tags/tag143.xml" /><Relationship Id="rId13" Type="http://schemas.openxmlformats.org/officeDocument/2006/relationships/tags" Target="../tags/tag144.xml" /><Relationship Id="rId14" Type="http://schemas.openxmlformats.org/officeDocument/2006/relationships/tags" Target="../tags/tag145.xml" /><Relationship Id="rId15" Type="http://schemas.openxmlformats.org/officeDocument/2006/relationships/tags" Target="../tags/tag146.xml" /><Relationship Id="rId16" Type="http://schemas.openxmlformats.org/officeDocument/2006/relationships/tags" Target="../tags/tag147.xml" /><Relationship Id="rId17" Type="http://schemas.openxmlformats.org/officeDocument/2006/relationships/tags" Target="../tags/tag148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Relationship Id="rId7" Type="http://schemas.openxmlformats.org/officeDocument/2006/relationships/tags" Target="../tags/tag138.xml" /><Relationship Id="rId8" Type="http://schemas.openxmlformats.org/officeDocument/2006/relationships/tags" Target="../tags/tag139.xml" /><Relationship Id="rId9" Type="http://schemas.openxmlformats.org/officeDocument/2006/relationships/tags" Target="../tags/tag14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7.xml" /><Relationship Id="rId11" Type="http://schemas.openxmlformats.org/officeDocument/2006/relationships/tags" Target="../tags/tag158.xml" /><Relationship Id="rId12" Type="http://schemas.openxmlformats.org/officeDocument/2006/relationships/tags" Target="../tags/tag159.xml" /><Relationship Id="rId13" Type="http://schemas.openxmlformats.org/officeDocument/2006/relationships/tags" Target="../tags/tag160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5034333344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812" name="文本占位符 6"/>
          <p:cNvSpPr>
            <a:spLocks noGrp="1"/>
          </p:cNvSpPr>
          <p:nvPr>
            <p:ph type="body" idx="5"/>
            <p:custDataLst>
              <p:tags r:id="rId3"/>
            </p:custDataLst>
          </p:nvPr>
        </p:nvSpPr>
        <p:spPr>
          <a:xfrm rot="5400000">
            <a:off x="1526540" y="2623820"/>
            <a:ext cx="5486400" cy="1343660"/>
          </a:xfrm>
        </p:spPr>
        <p:txBody>
          <a:bodyPr/>
          <a:lstStyle/>
          <a:p>
            <a:r>
              <a:rPr lang="zh-CN" altLang="en-US"/>
              <a:t>CONTENTS</a:t>
            </a:r>
          </a:p>
        </p:txBody>
      </p:sp>
      <p:sp>
        <p:nvSpPr>
          <p:cNvPr id="1048814" name="标题 7"/>
          <p:cNvSpPr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3275330" y="579755"/>
            <a:ext cx="1428750" cy="4603115"/>
          </a:xfrm>
        </p:spPr>
        <p:txBody>
          <a:bodyPr/>
          <a:lstStyle/>
          <a:p>
            <a:r>
              <a:rPr lang="zh-CN" altLang="en-US"/>
              <a:t>目录</a:t>
            </a:r>
          </a:p>
        </p:txBody>
      </p:sp>
      <p:sp>
        <p:nvSpPr>
          <p:cNvPr id="1048816" name="圆角矩形 78"/>
          <p:cNvSpPr/>
          <p:nvPr>
            <p:custDataLst>
              <p:tags r:id="rId5"/>
            </p:custDataLst>
          </p:nvPr>
        </p:nvSpPr>
        <p:spPr>
          <a:xfrm>
            <a:off x="5802630" y="45593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序号"/>
          <p:cNvSpPr txBox="1"/>
          <p:nvPr>
            <p:custDataLst>
              <p:tags r:id="rId6"/>
            </p:custDataLst>
          </p:nvPr>
        </p:nvSpPr>
        <p:spPr>
          <a:xfrm>
            <a:off x="6009005" y="49212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01.</a:t>
            </a:r>
          </a:p>
        </p:txBody>
      </p:sp>
      <p:sp>
        <p:nvSpPr>
          <p:cNvPr id="1048820" name="标题"/>
          <p:cNvSpPr txBox="1"/>
          <p:nvPr>
            <p:custDataLst>
              <p:tags r:id="rId7"/>
            </p:custDataLst>
          </p:nvPr>
        </p:nvSpPr>
        <p:spPr>
          <a:xfrm>
            <a:off x="6830695" y="49403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单击添加目录标题</a:t>
            </a:r>
          </a:p>
        </p:txBody>
      </p:sp>
      <p:sp>
        <p:nvSpPr>
          <p:cNvPr id="1048822" name="圆角矩形 9"/>
          <p:cNvSpPr/>
          <p:nvPr>
            <p:custDataLst>
              <p:tags r:id="rId8"/>
            </p:custDataLst>
          </p:nvPr>
        </p:nvSpPr>
        <p:spPr>
          <a:xfrm>
            <a:off x="5802630" y="147193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序号"/>
          <p:cNvSpPr txBox="1"/>
          <p:nvPr>
            <p:custDataLst>
              <p:tags r:id="rId9"/>
            </p:custDataLst>
          </p:nvPr>
        </p:nvSpPr>
        <p:spPr>
          <a:xfrm>
            <a:off x="6009005" y="150812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02.</a:t>
            </a:r>
          </a:p>
        </p:txBody>
      </p:sp>
      <p:sp>
        <p:nvSpPr>
          <p:cNvPr id="1048826" name="标题"/>
          <p:cNvSpPr txBox="1"/>
          <p:nvPr>
            <p:custDataLst>
              <p:tags r:id="rId10"/>
            </p:custDataLst>
          </p:nvPr>
        </p:nvSpPr>
        <p:spPr>
          <a:xfrm>
            <a:off x="6830695" y="151003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消防安全基础知识</a:t>
            </a:r>
          </a:p>
        </p:txBody>
      </p:sp>
      <p:sp>
        <p:nvSpPr>
          <p:cNvPr id="1048828" name="圆角矩形 18"/>
          <p:cNvSpPr/>
          <p:nvPr>
            <p:custDataLst>
              <p:tags r:id="rId11"/>
            </p:custDataLst>
          </p:nvPr>
        </p:nvSpPr>
        <p:spPr>
          <a:xfrm>
            <a:off x="5802630" y="2488565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序号"/>
          <p:cNvSpPr txBox="1"/>
          <p:nvPr>
            <p:custDataLst>
              <p:tags r:id="rId12"/>
            </p:custDataLst>
          </p:nvPr>
        </p:nvSpPr>
        <p:spPr>
          <a:xfrm>
            <a:off x="6009005" y="2524760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03.</a:t>
            </a:r>
          </a:p>
        </p:txBody>
      </p:sp>
      <p:sp>
        <p:nvSpPr>
          <p:cNvPr id="1048832" name="标题"/>
          <p:cNvSpPr txBox="1"/>
          <p:nvPr>
            <p:custDataLst>
              <p:tags r:id="rId13"/>
            </p:custDataLst>
          </p:nvPr>
        </p:nvSpPr>
        <p:spPr>
          <a:xfrm>
            <a:off x="6830695" y="2526665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自然灾害地震的基本知识</a:t>
            </a:r>
          </a:p>
        </p:txBody>
      </p:sp>
      <p:sp>
        <p:nvSpPr>
          <p:cNvPr id="1048834" name="圆角矩形 22"/>
          <p:cNvSpPr/>
          <p:nvPr>
            <p:custDataLst>
              <p:tags r:id="rId14"/>
            </p:custDataLst>
          </p:nvPr>
        </p:nvSpPr>
        <p:spPr>
          <a:xfrm>
            <a:off x="5802630" y="350520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序号"/>
          <p:cNvSpPr txBox="1"/>
          <p:nvPr>
            <p:custDataLst>
              <p:tags r:id="rId15"/>
            </p:custDataLst>
          </p:nvPr>
        </p:nvSpPr>
        <p:spPr>
          <a:xfrm>
            <a:off x="6009005" y="354139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04.</a:t>
            </a:r>
          </a:p>
        </p:txBody>
      </p:sp>
      <p:sp>
        <p:nvSpPr>
          <p:cNvPr id="1048838" name="标题"/>
          <p:cNvSpPr txBox="1"/>
          <p:nvPr>
            <p:custDataLst>
              <p:tags r:id="rId16"/>
            </p:custDataLst>
          </p:nvPr>
        </p:nvSpPr>
        <p:spPr>
          <a:xfrm>
            <a:off x="6830695" y="354330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防火安全措施</a:t>
            </a:r>
          </a:p>
        </p:txBody>
      </p:sp>
      <p:sp>
        <p:nvSpPr>
          <p:cNvPr id="1048840" name="圆角矩形 2"/>
          <p:cNvSpPr/>
          <p:nvPr>
            <p:custDataLst>
              <p:tags r:id="rId17"/>
            </p:custDataLst>
          </p:nvPr>
        </p:nvSpPr>
        <p:spPr>
          <a:xfrm>
            <a:off x="5802630" y="4521835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序号"/>
          <p:cNvSpPr txBox="1"/>
          <p:nvPr>
            <p:custDataLst>
              <p:tags r:id="rId18"/>
            </p:custDataLst>
          </p:nvPr>
        </p:nvSpPr>
        <p:spPr>
          <a:xfrm>
            <a:off x="6009005" y="4558030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05.</a:t>
            </a:r>
          </a:p>
        </p:txBody>
      </p:sp>
      <p:sp>
        <p:nvSpPr>
          <p:cNvPr id="1048844" name="标题"/>
          <p:cNvSpPr txBox="1"/>
          <p:nvPr>
            <p:custDataLst>
              <p:tags r:id="rId19"/>
            </p:custDataLst>
          </p:nvPr>
        </p:nvSpPr>
        <p:spPr>
          <a:xfrm>
            <a:off x="6830695" y="4559935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消防安全演练和培训</a:t>
            </a:r>
          </a:p>
        </p:txBody>
      </p:sp>
      <p:sp>
        <p:nvSpPr>
          <p:cNvPr id="1048846" name="圆角矩形 25"/>
          <p:cNvSpPr/>
          <p:nvPr>
            <p:custDataLst>
              <p:tags r:id="rId20"/>
            </p:custDataLst>
          </p:nvPr>
        </p:nvSpPr>
        <p:spPr>
          <a:xfrm>
            <a:off x="5802630" y="553847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序号"/>
          <p:cNvSpPr txBox="1"/>
          <p:nvPr>
            <p:custDataLst>
              <p:tags r:id="rId21"/>
            </p:custDataLst>
          </p:nvPr>
        </p:nvSpPr>
        <p:spPr>
          <a:xfrm>
            <a:off x="6009005" y="557466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06.</a:t>
            </a:r>
          </a:p>
        </p:txBody>
      </p:sp>
      <p:sp>
        <p:nvSpPr>
          <p:cNvPr id="1048850" name="标题"/>
          <p:cNvSpPr txBox="1"/>
          <p:nvPr>
            <p:custDataLst>
              <p:tags r:id="rId22"/>
            </p:custDataLst>
          </p:nvPr>
        </p:nvSpPr>
        <p:spPr>
          <a:xfrm>
            <a:off x="6830695" y="557657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火灾事故案例分析</a:t>
            </a: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00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>
          <a:xfrm>
            <a:off x="2078355" y="1539875"/>
            <a:ext cx="8378825" cy="3218815"/>
          </a:xfrm>
        </p:spPr>
        <p:txBody>
          <a:bodyPr>
            <a:normAutofit fontScale="92725"/>
          </a:bodyPr>
          <a:lstStyle/>
          <a:p>
            <a:r>
              <a:rPr lang="zh-CN" altLang="en-US"/>
              <a:t>1</a:t>
            </a:r>
          </a:p>
        </p:txBody>
      </p:sp>
      <p:sp>
        <p:nvSpPr>
          <p:cNvPr id="1048902" name="标题 4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2078990" y="3526155"/>
            <a:ext cx="8378190" cy="2279650"/>
          </a:xfrm>
        </p:spPr>
        <p:txBody>
          <a:bodyPr/>
          <a:lstStyle/>
          <a:p>
            <a:r>
              <a:rPr lang="zh-CN" altLang="en-US"/>
              <a:t>添加章节标题</a:t>
            </a: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56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>
          <a:xfrm>
            <a:off x="2078355" y="1539875"/>
            <a:ext cx="8378825" cy="3218815"/>
          </a:xfrm>
        </p:spPr>
        <p:txBody>
          <a:bodyPr>
            <a:normAutofit fontScale="92725"/>
          </a:bodyPr>
          <a:lstStyle/>
          <a:p>
            <a:r>
              <a:rPr lang="zh-CN" altLang="en-US"/>
              <a:t>2</a:t>
            </a:r>
          </a:p>
        </p:txBody>
      </p:sp>
      <p:sp>
        <p:nvSpPr>
          <p:cNvPr id="1048958" name="标题 4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2078990" y="3526155"/>
            <a:ext cx="8378190" cy="2279650"/>
          </a:xfrm>
        </p:spPr>
        <p:txBody>
          <a:bodyPr/>
          <a:lstStyle/>
          <a:p>
            <a:r>
              <a:rPr lang="zh-CN" altLang="en-US"/>
              <a:t>消防安全基础知识</a:t>
            </a: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0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042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火灾的起因和分类</a:t>
            </a:r>
          </a:p>
        </p:txBody>
      </p:sp>
      <p:sp>
        <p:nvSpPr>
          <p:cNvPr id="104904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15848" y="1500549"/>
            <a:ext cx="842566" cy="2451687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36673" y="4231782"/>
            <a:ext cx="800976" cy="2199993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8" name="任意多边形 18"/>
          <p:cNvSpPr/>
          <p:nvPr>
            <p:custDataLst>
              <p:tags r:id="rId4"/>
            </p:custDataLst>
          </p:nvPr>
        </p:nvSpPr>
        <p:spPr>
          <a:xfrm>
            <a:off x="6436826" y="2301996"/>
            <a:ext cx="2199993" cy="332006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0" name="任意多边形 19"/>
          <p:cNvSpPr/>
          <p:nvPr>
            <p:custDataLst>
              <p:tags r:id="rId5"/>
            </p:custDataLst>
          </p:nvPr>
        </p:nvSpPr>
        <p:spPr>
          <a:xfrm flipV="1">
            <a:off x="6311245" y="1672197"/>
            <a:ext cx="2451687" cy="117815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98772" y="1501180"/>
            <a:ext cx="842566" cy="2450253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520859" y="4231782"/>
            <a:ext cx="800976" cy="2199993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6" name="任意多边形 4"/>
          <p:cNvSpPr/>
          <p:nvPr>
            <p:custDataLst>
              <p:tags r:id="rId8"/>
            </p:custDataLst>
          </p:nvPr>
        </p:nvSpPr>
        <p:spPr>
          <a:xfrm>
            <a:off x="821012" y="2301996"/>
            <a:ext cx="2199993" cy="332006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8" name="任意多边形 5"/>
          <p:cNvSpPr/>
          <p:nvPr>
            <p:custDataLst>
              <p:tags r:id="rId9"/>
            </p:custDataLst>
          </p:nvPr>
        </p:nvSpPr>
        <p:spPr>
          <a:xfrm flipV="1">
            <a:off x="694800" y="1672197"/>
            <a:ext cx="2450253" cy="117815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821012" y="3000581"/>
            <a:ext cx="2199993" cy="1982160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火灾起因：电气故障、吸烟、明火、自燃等</a:t>
            </a:r>
          </a:p>
        </p:txBody>
      </p:sp>
      <p:sp>
        <p:nvSpPr>
          <p:cNvPr id="104906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6826" y="3000581"/>
            <a:ext cx="2199993" cy="1982160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12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火灾等级：根据火灾损失和人员伤亡情况，分为特别重大火灾、重大火灾、较大火灾和一般火灾</a:t>
            </a:r>
          </a:p>
        </p:txBody>
      </p:sp>
      <p:sp>
        <p:nvSpPr>
          <p:cNvPr id="104906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79566" y="1513801"/>
            <a:ext cx="842566" cy="2450253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01022" y="4244403"/>
            <a:ext cx="800976" cy="2199993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8" name="任意多边形 11"/>
          <p:cNvSpPr/>
          <p:nvPr>
            <p:custDataLst>
              <p:tags r:id="rId14"/>
            </p:custDataLst>
          </p:nvPr>
        </p:nvSpPr>
        <p:spPr>
          <a:xfrm>
            <a:off x="3701176" y="2313987"/>
            <a:ext cx="2199993" cy="332006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0" name="任意多边形 12"/>
          <p:cNvSpPr/>
          <p:nvPr>
            <p:custDataLst>
              <p:tags r:id="rId15"/>
            </p:custDataLst>
          </p:nvPr>
        </p:nvSpPr>
        <p:spPr>
          <a:xfrm flipV="1">
            <a:off x="3575594" y="1685450"/>
            <a:ext cx="2450253" cy="117815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50867" y="1538412"/>
            <a:ext cx="842566" cy="2450253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2323" y="4267752"/>
            <a:ext cx="800976" cy="2201427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6" name="任意多边形 25"/>
          <p:cNvSpPr/>
          <p:nvPr>
            <p:custDataLst>
              <p:tags r:id="rId18"/>
            </p:custDataLst>
          </p:nvPr>
        </p:nvSpPr>
        <p:spPr>
          <a:xfrm>
            <a:off x="9171845" y="2338598"/>
            <a:ext cx="2201427" cy="332006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8" name="任意多边形 26"/>
          <p:cNvSpPr/>
          <p:nvPr>
            <p:custDataLst>
              <p:tags r:id="rId19"/>
            </p:custDataLst>
          </p:nvPr>
        </p:nvSpPr>
        <p:spPr>
          <a:xfrm flipV="1">
            <a:off x="9046895" y="1710061"/>
            <a:ext cx="2450253" cy="117815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172476" y="3037183"/>
            <a:ext cx="2199993" cy="1982160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12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火灾扑救：发现火灾后，应立即拨打119报警，并使用灭火器、消防栓等消防设施进行扑救，同时组织人员疏散。</a:t>
            </a:r>
          </a:p>
        </p:txBody>
      </p:sp>
      <p:sp>
        <p:nvSpPr>
          <p:cNvPr id="104908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01176" y="3012571"/>
            <a:ext cx="2199993" cy="1982160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6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火灾分类：A类火灾（固体物质火灾）、B类火灾（液体或可熔化固体火灾）、C类火灾（气体火灾）、D类火灾（金属火灾）、E类火灾（带电火灾）、F类火灾（烹饪器具内的烹饪物火灾）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灭火器材的种类和使用方法</a:t>
            </a:r>
          </a:p>
        </p:txBody>
      </p:sp>
      <p:sp>
        <p:nvSpPr>
          <p:cNvPr id="1049118" name="文本框 20"/>
          <p:cNvSpPr txBox="1"/>
          <p:nvPr>
            <p:custDataLst>
              <p:tags r:id="rId2"/>
            </p:custDataLst>
          </p:nvPr>
        </p:nvSpPr>
        <p:spPr>
          <a:xfrm>
            <a:off x="6799772" y="1275046"/>
            <a:ext cx="1395040" cy="1221616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34000">
                      <a:schemeClr val="accent3"/>
                    </a:gs>
                    <a:gs pos="67000">
                      <a:schemeClr val="accent3">
                        <a:alpha val="0"/>
                      </a:schemeClr>
                    </a:gs>
                  </a:gsLst>
                  <a:lin ang="5400000" scaled="1"/>
                </a:gradFill>
                <a:latin typeface="微软雅黑" panose="020b0503020204020204" pitchFamily="34" charset="-122"/>
                <a:sym typeface="+mn-ea"/>
              </a:rPr>
              <a:t>03</a:t>
            </a:r>
          </a:p>
        </p:txBody>
      </p:sp>
      <p:sp>
        <p:nvSpPr>
          <p:cNvPr id="1049120" name="文本框 25"/>
          <p:cNvSpPr txBox="1"/>
          <p:nvPr>
            <p:custDataLst>
              <p:tags r:id="rId3"/>
            </p:custDataLst>
          </p:nvPr>
        </p:nvSpPr>
        <p:spPr>
          <a:xfrm>
            <a:off x="6799772" y="3784735"/>
            <a:ext cx="1395040" cy="1221616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34000">
                      <a:schemeClr val="accent1"/>
                    </a:gs>
                    <a:gs pos="67000">
                      <a:schemeClr val="accent1">
                        <a:alpha val="0"/>
                      </a:schemeClr>
                    </a:gs>
                  </a:gsLst>
                  <a:lin ang="5400000" scaled="1"/>
                </a:gradFill>
                <a:latin typeface="微软雅黑" panose="020b0503020204020204" pitchFamily="34" charset="-122"/>
                <a:sym typeface="+mn-ea"/>
              </a:rPr>
              <a:t>07</a:t>
            </a:r>
          </a:p>
        </p:txBody>
      </p:sp>
      <p:sp>
        <p:nvSpPr>
          <p:cNvPr id="1049122" name="文本框 178"/>
          <p:cNvSpPr txBox="1"/>
          <p:nvPr>
            <p:custDataLst>
              <p:tags r:id="rId4"/>
            </p:custDataLst>
          </p:nvPr>
        </p:nvSpPr>
        <p:spPr>
          <a:xfrm>
            <a:off x="6300371" y="2163018"/>
            <a:ext cx="2394259" cy="147296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消防水带：用于输送水源，包括高压水带、低压水带等。</a:t>
            </a:r>
          </a:p>
        </p:txBody>
      </p:sp>
      <p:sp>
        <p:nvSpPr>
          <p:cNvPr id="1049124" name="文本框 180"/>
          <p:cNvSpPr txBox="1"/>
          <p:nvPr>
            <p:custDataLst>
              <p:tags r:id="rId5"/>
            </p:custDataLst>
          </p:nvPr>
        </p:nvSpPr>
        <p:spPr>
          <a:xfrm>
            <a:off x="6299036" y="4692068"/>
            <a:ext cx="2396108" cy="147296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消防手套：用于保护消防员手部，包括消防手套、消防靴等。</a:t>
            </a:r>
          </a:p>
        </p:txBody>
      </p:sp>
      <p:sp>
        <p:nvSpPr>
          <p:cNvPr id="1049126" name="文本框 18"/>
          <p:cNvSpPr txBox="1"/>
          <p:nvPr>
            <p:custDataLst>
              <p:tags r:id="rId6"/>
            </p:custDataLst>
          </p:nvPr>
        </p:nvSpPr>
        <p:spPr>
          <a:xfrm>
            <a:off x="1194868" y="1275046"/>
            <a:ext cx="1395040" cy="1221616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34000">
                      <a:schemeClr val="accent1"/>
                    </a:gs>
                    <a:gs pos="67000">
                      <a:schemeClr val="accent1">
                        <a:alpha val="0"/>
                      </a:schemeClr>
                    </a:gs>
                  </a:gsLst>
                  <a:lin ang="5400000" scaled="1"/>
                </a:gradFill>
                <a:latin typeface="微软雅黑" panose="020b0503020204020204" pitchFamily="34" charset="-122"/>
                <a:sym typeface="+mn-ea"/>
              </a:rPr>
              <a:t>01</a:t>
            </a:r>
          </a:p>
        </p:txBody>
      </p:sp>
      <p:sp>
        <p:nvSpPr>
          <p:cNvPr id="1049128" name="文本框 23"/>
          <p:cNvSpPr txBox="1"/>
          <p:nvPr>
            <p:custDataLst>
              <p:tags r:id="rId7"/>
            </p:custDataLst>
          </p:nvPr>
        </p:nvSpPr>
        <p:spPr>
          <a:xfrm>
            <a:off x="1194868" y="3784735"/>
            <a:ext cx="1395040" cy="1221616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6000" b="1" kern="1200" spc="100">
                <a:gradFill>
                  <a:gsLst>
                    <a:gs pos="0">
                      <a:schemeClr val="accent1"/>
                    </a:gs>
                    <a:gs pos="34000">
                      <a:schemeClr val="accent1"/>
                    </a:gs>
                    <a:gs pos="67000">
                      <a:schemeClr val="accent1">
                        <a:alpha val="0"/>
                      </a:schemeClr>
                    </a:gs>
                  </a:gsLst>
                  <a:lin ang="5400000" scaled="1"/>
                </a:gradFill>
                <a:latin typeface="微软雅黑" panose="020b0503020204020204" pitchFamily="3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>
                <a:gradFill>
                  <a:gsLst>
                    <a:gs pos="34000">
                      <a:schemeClr val="accent5"/>
                    </a:gs>
                    <a:gs pos="67000">
                      <a:schemeClr val="accent5">
                        <a:alpha val="0"/>
                      </a:schemeClr>
                    </a:gs>
                  </a:gsLst>
                  <a:lin ang="5400000" scaled="1"/>
                </a:gradFill>
                <a:sym typeface="+mn-ea"/>
              </a:rPr>
              <a:t>05</a:t>
            </a:r>
          </a:p>
        </p:txBody>
      </p:sp>
      <p:sp>
        <p:nvSpPr>
          <p:cNvPr id="1049130" name="文本框 176"/>
          <p:cNvSpPr txBox="1"/>
          <p:nvPr>
            <p:custDataLst>
              <p:tags r:id="rId8"/>
            </p:custDataLst>
          </p:nvPr>
        </p:nvSpPr>
        <p:spPr>
          <a:xfrm>
            <a:off x="695468" y="2163018"/>
            <a:ext cx="2394259" cy="147296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灭火器：用于扑灭初起火灾，包括干粉灭火器、二氧化碳灭火器等。</a:t>
            </a:r>
          </a:p>
        </p:txBody>
      </p:sp>
      <p:sp>
        <p:nvSpPr>
          <p:cNvPr id="1049132" name="文本框 181"/>
          <p:cNvSpPr txBox="1"/>
          <p:nvPr>
            <p:custDataLst>
              <p:tags r:id="rId9"/>
            </p:custDataLst>
          </p:nvPr>
        </p:nvSpPr>
        <p:spPr>
          <a:xfrm>
            <a:off x="694800" y="4692068"/>
            <a:ext cx="2396108" cy="147296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消防服：用于保护消防员，包括消防战斗服、消防防护服等。</a:t>
            </a:r>
          </a:p>
        </p:txBody>
      </p:sp>
      <p:sp>
        <p:nvSpPr>
          <p:cNvPr id="1049134" name="文本框 19"/>
          <p:cNvSpPr txBox="1"/>
          <p:nvPr>
            <p:custDataLst>
              <p:tags r:id="rId10"/>
            </p:custDataLst>
          </p:nvPr>
        </p:nvSpPr>
        <p:spPr>
          <a:xfrm>
            <a:off x="3997654" y="1275046"/>
            <a:ext cx="1395040" cy="1221616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34000">
                      <a:schemeClr val="accent2"/>
                    </a:gs>
                    <a:gs pos="67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  <a:latin typeface="微软雅黑" panose="020b0503020204020204" pitchFamily="34" charset="-122"/>
                <a:sym typeface="+mn-ea"/>
              </a:rPr>
              <a:t>02</a:t>
            </a:r>
          </a:p>
        </p:txBody>
      </p:sp>
      <p:sp>
        <p:nvSpPr>
          <p:cNvPr id="1049136" name="文本框 24"/>
          <p:cNvSpPr txBox="1"/>
          <p:nvPr>
            <p:custDataLst>
              <p:tags r:id="rId11"/>
            </p:custDataLst>
          </p:nvPr>
        </p:nvSpPr>
        <p:spPr>
          <a:xfrm>
            <a:off x="3997654" y="3784735"/>
            <a:ext cx="1395040" cy="1221616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0">
                      <a:schemeClr val="accent6"/>
                    </a:gs>
                    <a:gs pos="34000">
                      <a:schemeClr val="accent6"/>
                    </a:gs>
                    <a:gs pos="67000">
                      <a:schemeClr val="accent6">
                        <a:alpha val="0"/>
                      </a:schemeClr>
                    </a:gs>
                  </a:gsLst>
                  <a:lin ang="5400000" scaled="1"/>
                </a:gradFill>
                <a:latin typeface="微软雅黑" panose="020b0503020204020204" pitchFamily="34" charset="-122"/>
                <a:sym typeface="+mn-ea"/>
              </a:rPr>
              <a:t>06</a:t>
            </a:r>
          </a:p>
        </p:txBody>
      </p:sp>
      <p:sp>
        <p:nvSpPr>
          <p:cNvPr id="1049138" name="文本框 177"/>
          <p:cNvSpPr txBox="1"/>
          <p:nvPr>
            <p:custDataLst>
              <p:tags r:id="rId12"/>
            </p:custDataLst>
          </p:nvPr>
        </p:nvSpPr>
        <p:spPr>
          <a:xfrm>
            <a:off x="3497586" y="2163018"/>
            <a:ext cx="2394259" cy="147296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消防栓：用于连接消防水带，提供水源，包括室内消防栓、室外消防栓等。</a:t>
            </a:r>
          </a:p>
        </p:txBody>
      </p:sp>
      <p:sp>
        <p:nvSpPr>
          <p:cNvPr id="1049140" name="文本框 182"/>
          <p:cNvSpPr txBox="1"/>
          <p:nvPr>
            <p:custDataLst>
              <p:tags r:id="rId13"/>
            </p:custDataLst>
          </p:nvPr>
        </p:nvSpPr>
        <p:spPr>
          <a:xfrm>
            <a:off x="3496918" y="4677380"/>
            <a:ext cx="2396108" cy="147296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消防头盔：用于保护消防员头部，包括消防头盔、消防面罩等。</a:t>
            </a:r>
          </a:p>
        </p:txBody>
      </p:sp>
      <p:sp>
        <p:nvSpPr>
          <p:cNvPr id="1049142" name="文本框 21"/>
          <p:cNvSpPr txBox="1"/>
          <p:nvPr>
            <p:custDataLst>
              <p:tags r:id="rId14"/>
            </p:custDataLst>
          </p:nvPr>
        </p:nvSpPr>
        <p:spPr>
          <a:xfrm>
            <a:off x="9601890" y="1275046"/>
            <a:ext cx="1395040" cy="1221616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6000" b="1" kern="1200" spc="100">
                <a:gradFill>
                  <a:gsLst>
                    <a:gs pos="0">
                      <a:schemeClr val="accent4"/>
                    </a:gs>
                    <a:gs pos="34000">
                      <a:schemeClr val="accent4"/>
                    </a:gs>
                    <a:gs pos="67000">
                      <a:schemeClr val="accent4">
                        <a:alpha val="0"/>
                      </a:schemeClr>
                    </a:gs>
                  </a:gsLst>
                  <a:lin ang="5400000" scaled="1"/>
                </a:gradFill>
                <a:latin typeface="微软雅黑" panose="020b0503020204020204" pitchFamily="3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6600"/>
              <a:t>04</a:t>
            </a:r>
            <a:endParaRPr lang="zh-CN" altLang="en-US" sz="6600"/>
          </a:p>
        </p:txBody>
      </p:sp>
      <p:sp>
        <p:nvSpPr>
          <p:cNvPr id="1049144" name="文本框 26"/>
          <p:cNvSpPr txBox="1"/>
          <p:nvPr>
            <p:custDataLst>
              <p:tags r:id="rId15"/>
            </p:custDataLst>
          </p:nvPr>
        </p:nvSpPr>
        <p:spPr>
          <a:xfrm>
            <a:off x="9601890" y="3784735"/>
            <a:ext cx="1395040" cy="1221616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34000">
                      <a:schemeClr val="accent2"/>
                    </a:gs>
                    <a:gs pos="67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  <a:latin typeface="微软雅黑" panose="020b0503020204020204" pitchFamily="34" charset="-122"/>
                <a:sym typeface="+mn-ea"/>
              </a:rPr>
              <a:t>08</a:t>
            </a:r>
          </a:p>
        </p:txBody>
      </p:sp>
      <p:sp>
        <p:nvSpPr>
          <p:cNvPr id="1049146" name="文本框 179"/>
          <p:cNvSpPr txBox="1"/>
          <p:nvPr>
            <p:custDataLst>
              <p:tags r:id="rId16"/>
            </p:custDataLst>
          </p:nvPr>
        </p:nvSpPr>
        <p:spPr>
          <a:xfrm>
            <a:off x="9102490" y="2084903"/>
            <a:ext cx="2394259" cy="147296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消防斧：用于破拆障碍物，包括木质障碍物、金属障碍物等。</a:t>
            </a:r>
          </a:p>
        </p:txBody>
      </p:sp>
      <p:sp>
        <p:nvSpPr>
          <p:cNvPr id="1049148" name="文本框 183"/>
          <p:cNvSpPr txBox="1"/>
          <p:nvPr>
            <p:custDataLst>
              <p:tags r:id="rId17"/>
            </p:custDataLst>
          </p:nvPr>
        </p:nvSpPr>
        <p:spPr>
          <a:xfrm>
            <a:off x="9101154" y="4692736"/>
            <a:ext cx="2396108" cy="147296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消防绳索：用于固定和牵引，包括消防绳索、消防腰带等。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182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火灾报警和逃生自救常识</a:t>
            </a:r>
          </a:p>
        </p:txBody>
      </p:sp>
      <p:sp>
        <p:nvSpPr>
          <p:cNvPr id="104918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196874" y="1258888"/>
            <a:ext cx="4529892" cy="230824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86" name="矩形 65"/>
          <p:cNvSpPr/>
          <p:nvPr>
            <p:custDataLst>
              <p:tags r:id="rId3"/>
            </p:custDataLst>
          </p:nvPr>
        </p:nvSpPr>
        <p:spPr>
          <a:xfrm>
            <a:off x="1079961" y="1631303"/>
            <a:ext cx="223421" cy="22342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8" name="文本框 66"/>
          <p:cNvSpPr txBox="1"/>
          <p:nvPr>
            <p:custDataLst>
              <p:tags r:id="rId4"/>
            </p:custDataLst>
          </p:nvPr>
        </p:nvSpPr>
        <p:spPr>
          <a:xfrm>
            <a:off x="1470766" y="1529496"/>
            <a:ext cx="3982118" cy="130534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火灾报警：发现火灾时，应立即拨打119报警电话，并说明火灾地点、火势大小等信息。</a:t>
            </a:r>
          </a:p>
        </p:txBody>
      </p:sp>
      <p:sp>
        <p:nvSpPr>
          <p:cNvPr id="104919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2339" y="1258888"/>
            <a:ext cx="4529892" cy="230824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2" name="矩形 69"/>
          <p:cNvSpPr/>
          <p:nvPr>
            <p:custDataLst>
              <p:tags r:id="rId6"/>
            </p:custDataLst>
          </p:nvPr>
        </p:nvSpPr>
        <p:spPr>
          <a:xfrm>
            <a:off x="6404769" y="1631303"/>
            <a:ext cx="223421" cy="22342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4" name="文本框 70"/>
          <p:cNvSpPr txBox="1"/>
          <p:nvPr>
            <p:custDataLst>
              <p:tags r:id="rId7"/>
            </p:custDataLst>
          </p:nvPr>
        </p:nvSpPr>
        <p:spPr>
          <a:xfrm>
            <a:off x="6796232" y="1529496"/>
            <a:ext cx="3982118" cy="130534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逃生自救：在火灾发生时，要保持冷静，迅速判断火势和逃生路线，尽量选择安全出口逃生。</a:t>
            </a:r>
          </a:p>
        </p:txBody>
      </p:sp>
      <p:sp>
        <p:nvSpPr>
          <p:cNvPr id="104919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196874" y="3873673"/>
            <a:ext cx="4529892" cy="230824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98" name="文本框 74"/>
          <p:cNvSpPr txBox="1"/>
          <p:nvPr>
            <p:custDataLst>
              <p:tags r:id="rId9"/>
            </p:custDataLst>
          </p:nvPr>
        </p:nvSpPr>
        <p:spPr>
          <a:xfrm>
            <a:off x="1470766" y="4143625"/>
            <a:ext cx="3982118" cy="130534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逃生技巧：在逃生过程中，可以使用湿毛巾、口罩等物品捂住口鼻，防止吸入有毒气体。</a:t>
            </a:r>
          </a:p>
        </p:txBody>
      </p:sp>
      <p:sp>
        <p:nvSpPr>
          <p:cNvPr id="1049200" name="矩形 73"/>
          <p:cNvSpPr/>
          <p:nvPr>
            <p:custDataLst>
              <p:tags r:id="rId10"/>
            </p:custDataLst>
          </p:nvPr>
        </p:nvSpPr>
        <p:spPr>
          <a:xfrm>
            <a:off x="1079961" y="4246088"/>
            <a:ext cx="223421" cy="22342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82110" y="3873673"/>
            <a:ext cx="4529892" cy="230824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4" name="矩形 84"/>
          <p:cNvSpPr/>
          <p:nvPr>
            <p:custDataLst>
              <p:tags r:id="rId12"/>
            </p:custDataLst>
          </p:nvPr>
        </p:nvSpPr>
        <p:spPr>
          <a:xfrm>
            <a:off x="6465196" y="4246088"/>
            <a:ext cx="223421" cy="22342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6" name="文本框 85"/>
          <p:cNvSpPr txBox="1"/>
          <p:nvPr>
            <p:custDataLst>
              <p:tags r:id="rId13"/>
            </p:custDataLst>
          </p:nvPr>
        </p:nvSpPr>
        <p:spPr>
          <a:xfrm>
            <a:off x="6856002" y="4143625"/>
            <a:ext cx="3982118" cy="130534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自救互救：在逃生过程中，要互相帮助，特别是老人、儿童等弱势群体，要帮助他们逃生。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https://d.book118.com/415034333344011101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耐心观看"/>
  <p:tag name="KSO_WM_UNIT_TYPE" val="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5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  <p:tag name="KSO_WM_TEMPLATE_THUMBS_INDEX" val="1、9"/>
</p:tagLst>
</file>

<file path=ppt/tags/tag8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87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1_1"/>
  <p:tag name="KSO_WM_UNIT_INDEX" val="1_1_1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1_2"/>
  <p:tag name="KSO_WM_UNIT_INDEX" val="1_1_2"/>
  <p:tag name="KSO_WM_UNIT_LAYERLEVEL" val="1_1_1"/>
  <p:tag name="KSO_WM_UNIT_PRESET_TEXT" val="01."/>
  <p:tag name="KSO_WM_UNIT_SUBTYPE" val="d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2_1"/>
  <p:tag name="KSO_WM_UNIT_INDEX" val="1_2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2_2"/>
  <p:tag name="KSO_WM_UNIT_INDEX" val="1_2_2"/>
  <p:tag name="KSO_WM_UNIT_LAYERLEVEL" val="1_1_1"/>
  <p:tag name="KSO_WM_UNIT_PRESET_TEXT" val="02.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3_1"/>
  <p:tag name="KSO_WM_UNIT_INDEX" val="1_3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3_2"/>
  <p:tag name="KSO_WM_UNIT_INDEX" val="1_3_2"/>
  <p:tag name="KSO_WM_UNIT_LAYERLEVEL" val="1_1_1"/>
  <p:tag name="KSO_WM_UNIT_PRESET_TEXT" val="03.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4_1"/>
  <p:tag name="KSO_WM_UNIT_INDEX" val="1_4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4_2"/>
  <p:tag name="KSO_WM_UNIT_INDEX" val="1_4_2"/>
  <p:tag name="KSO_WM_UNIT_LAYERLEVEL" val="1_1_1"/>
  <p:tag name="KSO_WM_UNIT_PRESET_TEXT" val="04.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5_1"/>
  <p:tag name="KSO_WM_UNIT_INDEX" val="1_5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5_2"/>
  <p:tag name="KSO_WM_UNIT_INDEX" val="1_5_2"/>
  <p:tag name="KSO_WM_UNIT_LAYERLEVEL" val="1_1_1"/>
  <p:tag name="KSO_WM_UNIT_PRESET_TEXT" val="05.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6_1"/>
  <p:tag name="KSO_WM_UNIT_INDEX" val="1_6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6_2"/>
  <p:tag name="KSO_WM_UNIT_INDEX" val="1_6_2"/>
  <p:tag name="KSO_WM_UNIT_LAYERLEVEL" val="1_1_1"/>
  <p:tag name="KSO_WM_UNIT_PRESET_TEXT" val="06.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0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0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CONTENT_AREA" val="{&quot;left&quot;:&quot;155.45&quot;,&quot;top&quot;:&quot;111.75&quot;,&quot;width&quot;:&quot;791.35&quot;,&quot;height&quot;:&quot;345.4&quot;}"/>
  <p:tag name="KSO_WM_SLIDE_ID" val="custom202308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SLIDE_CONTENT_AREA" val="{&quot;left&quot;:&quot;155.45&quot;,&quot;top&quot;:&quot;111.75&quot;,&quot;width&quot;:&quot;791.35&quot;,&quot;height&quot;:&quot;345.4&quot;}"/>
  <p:tag name="KSO_WM_SLIDE_ID" val="custom202308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7,&quot;pos&quot;:0.6700000166893005,&quot;transparency&quot;:1},{&quot;brightness&quot;:0,&quot;colorType&quot;:1,&quot;foreColorIndex&quot;:7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i*1_3_1"/>
  <p:tag name="KSO_WM_UNIT_INDEX" val="1_3_1"/>
  <p:tag name="KSO_WM_UNIT_LAYERLEVEL" val="1_1_1"/>
  <p:tag name="KSO_WM_UNIT_SUBTYPE" val="d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6700000166893005,&quot;transparency&quot;:1},{&quot;brightness&quot;:0,&quot;colorType&quot;:1,&quot;foreColorIndex&quot;:5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i*1_7_1"/>
  <p:tag name="KSO_WM_UNIT_INDEX" val="1_7_1"/>
  <p:tag name="KSO_WM_UNIT_LAYERLEVEL" val="1_1_1"/>
  <p:tag name="KSO_WM_UNIT_SUBTYPE" val="d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f*1_7_1"/>
  <p:tag name="KSO_WM_UNIT_INDEX" val="1_7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6700000166893005,&quot;transparency&quot;:1},{&quot;brightness&quot;:0,&quot;colorType&quot;:1,&quot;foreColorIndex&quot;:5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i*1_1_1"/>
  <p:tag name="KSO_WM_UNIT_INDEX" val="1_1_1"/>
  <p:tag name="KSO_WM_UNIT_LAYERLEVEL" val="1_1_1"/>
  <p:tag name="KSO_WM_UNIT_SUBTYPE" val="d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9,&quot;pos&quot;:0.6700000166893005,&quot;transparency&quot;:1},{&quot;brightness&quot;:0,&quot;colorType&quot;:1,&quot;foreColorIndex&quot;:9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i*1_5_1"/>
  <p:tag name="KSO_WM_UNIT_INDEX" val="1_5_1"/>
  <p:tag name="KSO_WM_UNIT_LAYERLEVEL" val="1_1_1"/>
  <p:tag name="KSO_WM_UNIT_SUBTYPE" val="d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.6700000166893005,&quot;transparency&quot;:1},{&quot;brightness&quot;:0,&quot;colorType&quot;:1,&quot;foreColorIndex&quot;:6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i*1_2_1"/>
  <p:tag name="KSO_WM_UNIT_INDEX" val="1_2_1"/>
  <p:tag name="KSO_WM_UNIT_LAYERLEVEL" val="1_1_1"/>
  <p:tag name="KSO_WM_UNIT_SUBTYPE" val="d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0,&quot;pos&quot;:0,&quot;transparency&quot;:0},{&quot;brightness&quot;:0,&quot;colorType&quot;:1,&quot;foreColorIndex&quot;:10,&quot;pos&quot;:0.6700000166893005,&quot;transparency&quot;:1},{&quot;brightness&quot;:0,&quot;colorType&quot;:1,&quot;foreColorIndex&quot;:10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i*1_6_1"/>
  <p:tag name="KSO_WM_UNIT_INDEX" val="1_6_1"/>
  <p:tag name="KSO_WM_UNIT_LAYERLEVEL" val="1_1_1"/>
  <p:tag name="KSO_WM_UNIT_SUBTYPE" val="d"/>
  <p:tag name="KSO_WM_UNIT_TEXT_FILL_FORE_SCHEMECOLOR_INDEX" val="10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8,&quot;pos&quot;:0,&quot;transparency&quot;:0},{&quot;brightness&quot;:0,&quot;colorType&quot;:1,&quot;foreColorIndex&quot;:8,&quot;pos&quot;:0.6700000166893005,&quot;transparency&quot;:1},{&quot;brightness&quot;:0,&quot;colorType&quot;:1,&quot;foreColorIndex&quot;:8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i*1_4_1"/>
  <p:tag name="KSO_WM_UNIT_INDEX" val="1_4_1"/>
  <p:tag name="KSO_WM_UNIT_LAYERLEVEL" val="1_1_1"/>
  <p:tag name="KSO_WM_UNIT_SUBTYPE" val="d"/>
  <p:tag name="KSO_WM_UNIT_TEXT_FILL_FORE_SCHEMECOLOR_INDEX" val="8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.6700000166893005,&quot;transparency&quot;:1},{&quot;brightness&quot;:0,&quot;colorType&quot;:1,&quot;foreColorIndex&quot;:6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i*1_8_1"/>
  <p:tag name="KSO_WM_UNIT_INDEX" val="1_8_1"/>
  <p:tag name="KSO_WM_UNIT_LAYERLEVEL" val="1_1_1"/>
  <p:tag name="KSO_WM_UNIT_SUBTYPE" val="d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f*1_8_1"/>
  <p:tag name="KSO_WM_UNIT_INDEX" val="1_8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5">
      <a:dk1>
        <a:srgbClr val="000000"/>
      </a:dk1>
      <a:lt1>
        <a:srgbClr val="FFFFFF"/>
      </a:lt1>
      <a:dk2>
        <a:srgbClr val="62463F"/>
      </a:dk2>
      <a:lt2>
        <a:srgbClr val="ECE4E2"/>
      </a:lt2>
      <a:accent1>
        <a:srgbClr val="FF9D3D"/>
      </a:accent1>
      <a:accent2>
        <a:srgbClr val="FC8A64"/>
      </a:accent2>
      <a:accent3>
        <a:srgbClr val="F8778B"/>
      </a:accent3>
      <a:accent4>
        <a:srgbClr val="F563B1"/>
      </a:accent4>
      <a:accent5>
        <a:srgbClr val="F150D8"/>
      </a:accent5>
      <a:accent6>
        <a:srgbClr val="EE3DFF"/>
      </a:accent6>
      <a:hlink>
        <a:srgbClr val="0563C1"/>
      </a:hlink>
      <a:folHlink>
        <a:srgbClr val="954D72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8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5">
      <vt:lpstr>Arial</vt:lpstr>
      <vt:lpstr>Calibri</vt:lpstr>
      <vt:lpstr>微软雅黑</vt:lpstr>
      <vt:lpstr>Wingdings</vt:lpstr>
      <vt:lpstr>Calibri Light</vt:lpstr>
      <vt:lpstr>宋体</vt:lpstr>
      <vt:lpstr>Office Theme</vt:lpstr>
      <vt:lpstr>目录</vt:lpstr>
      <vt:lpstr>添加章节标题</vt:lpstr>
      <vt:lpstr>消防安全基础知识</vt:lpstr>
      <vt:lpstr>PowerPoint Presentation</vt:lpstr>
      <vt:lpstr>火灾的起因和分类</vt:lpstr>
      <vt:lpstr>灭火器材的种类和使用方法</vt:lpstr>
      <vt:lpstr>火灾报警和逃生自救常识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2024-09-10T16:12:41.847</cp:lastPrinted>
  <dcterms:created xsi:type="dcterms:W3CDTF">2024-09-10T08:12:41Z</dcterms:created>
  <dcterms:modified xsi:type="dcterms:W3CDTF">2024-09-10T08:12:44Z</dcterms:modified>
</cp:coreProperties>
</file>