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AFCF-DEB5-4ED5-9682-1AD02731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72E55-537D-4044-B6CB-39955B41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6FF3E-4449-421E-8903-D3B499796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41062-DC84-4A60-9641-443409F8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E01E36-0414-449F-A4D2-AE2D374B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6F9FB-DB5C-4135-921E-97C176AB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A3C639-503B-44A4-9E8F-406185F7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0A79E-D7AF-47B1-A980-B7448AAA8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9C6E0-36D7-470F-B362-07036195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3E4C1-62E7-4D03-9F3D-F8EBAE42D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0C6BE-F6B3-401C-A8A4-5A4A99C44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4034314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植物的化学防御与抗逆能力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植物化学防御机制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植物抗逆能力表现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植物化学防御与抗逆关系研究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植物化学防御与抗逆应用实例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601" b="760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探讨植物如何运用化学防御策略应对生物和非生物胁迫。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分析化学防御机制在植物抗逆能力中的作用。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为农业生产中提高作物抗逆性提供理论依据。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62" b="172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植物通过合成具有毒性或抗性的化学物质，以抵御病原菌、昆虫等生物的侵害。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植物在面临环境压力（如干旱、高温、盐碱等）时，通过生理生化及分子水平的调整，维持正常生理功能并适应环境的能力。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植物的化学防御与抗逆能力定义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抗逆能力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化学防御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植物化学防御机制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化学毒素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植物合成并储存一些对植食者有毒的化合物，如生物碱、氰化物等，当被摄食时释放，直接对敌人造成伤害。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蛋白质酶抑制剂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某些植物含有能抑制植食者消化酶活性的化合物，降低食物的营养价值或造成消化障碍。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74" r="29474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直接防御机制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植物释放特定的挥发性有机化合物，吸引植食者的天敌，从而间接保护自己。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挥发性有机化合物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一些植物通过提供蜜腺或额外花粉来吸引传粉昆虫，同时这些昆虫也可能帮助植物传播种子或驱赶植食者。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蜜腺和额外花粉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间接防御机制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656" r="20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系统获得性抗性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植物在受到病原菌或昆虫攻击后，能够在体内产生并传递一种信号，启动防御机制，增强对后续攻击的抵抗力。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茉莉酸和水杨酸信号途径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植物通过茉莉酸和水杨酸等信号分子，调控防御基因的表达，合成并释放防御化合物。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诱导型防御机制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植物抗逆能力表现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094" b="1909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通过形成深根系、减少叶片面积等方式降低水分蒸发，提高水分利用效率。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积累渗透调节物质，如脯氨酸、甜菜碱等，以维持细胞膨压和生理功能。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表达抗旱相关基因，如转录因子、蛋白激酶等，调控抗旱相关生理过程。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形态适应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生理适应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分子机制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抗旱能力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通过增加细胞壁厚度、形成蜡质层等方式减少低温对细胞的伤害。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积累抗冻蛋白、可溶性糖等，降低冰点，防止细胞内结冰。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表达抗寒相关基因，如CBF转录因子、ICE蛋白等，调控抗寒相关生理过程。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形态适应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生理适应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分子机制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抗寒能力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形态适应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通过形成拒盐结构，如盐腺、盐囊泡等，将盐分排出体外。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生理适应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积累有机酸、氨基酸等渗透调节物质，维持细胞内外渗透平衡。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表达耐盐相关基因，如SOS途径相关基因、NHX基因等，调控耐盐相关生理过程。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抗盐能力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https://d.book118.com/415040343142011121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2024-09-24T13:04:15.345</cp:lastPrinted>
  <dcterms:created xsi:type="dcterms:W3CDTF">2024-09-24T05:04:15Z</dcterms:created>
  <dcterms:modified xsi:type="dcterms:W3CDTF">2024-09-24T05:04:17Z</dcterms:modified>
</cp:coreProperties>
</file>