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BD7420-2B10-46E2-B96D-BC9CAB4E9D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012C1A-C9B6-488A-BAB2-7CD717E5FC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6F4279-E618-4DDC-9D5C-A03857D370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579163-4680-42DF-99BB-A3A1B4DE00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2C6EBE8-C98D-4687-9A47-1108583346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FD8635A-5854-4735-A6F4-78D982622D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B04E917-C8F9-4416-9943-91244C5A0A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80A9E5-8D57-4B79-A26E-D0BF23E7C0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DD330C-92A3-44BD-97BC-265BD362C5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A384F1-E633-4A6F-9B33-D03DF53148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4C484A-31F2-43BB-9848-512143F194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5041133101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背光模组及其生产过程课件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背光模组简介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背光模组的生产流程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背光模组的性能指标与测试方法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背光模组的实际应用与案例分析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背光模组的发展趋势与未来展望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背光模组简介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背光模组的定义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背光模组的作用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背光模组的定义与作用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背光模组是液晶显示器的核心组件之一，它为液晶显示屏提供必要的照明，使液晶显示屏能够正常显示图像。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背光模组的主要作用是提供均匀、稳定的照明，使液晶显示屏的图像清晰、明亮，提高显示效果。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背光模组主要由灯箱、导光板、反射纸、扩散片、支架等组成。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背光模组的灯箱发出光线，通过导光板使光线均匀分布，然后经过反射纸和扩散片的折射和散射，使光线从背光模组射出，照亮液晶显示屏。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背光模组的组成与工作原理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工作原理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背光模组的组成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根据灯箱类型不同，背光模组可分为LED背光模组、CCFL背光模组等。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背光模组的分类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背光模组具有节能、环保、寿命长等优点，同时能够提供高亮度、高对比度的显示效果，广泛应用于液晶电视、电脑显示器等领域。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背光模组的特点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背光模组的分类与特点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背光模组的生产流程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采购原材料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组装灯箱板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老化测试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外观检测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背光源的制造流程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对灯箱板进行老化测试，确保其性能稳定。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将灯珠、导光板、反射膜等组装成灯箱板。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采购所需的灯珠、导光板、反射膜等原材料。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对灯箱板进行外观检测，确保无瑕疵。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295" r="1729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1148" r="21148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90" r="1879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光学膜的制造流程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采购所需的PET膜、增光膜、扩散膜等原材料。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在PET膜表面涂布一层特殊材料，以实现增光、扩散等光学效果。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将涂布完成的PET膜进行切割和分条，以便于后续加工。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对光学膜进行外观检测，确保无瑕疵。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采购原材料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涂布工艺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切割与分条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外观检测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折弯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焊接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表面处理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灯箱板的制造流程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根据设计图纸，使用切割机将原材料切割成所需的形状和尺寸。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将切割好的材料进行折弯，形成灯箱板的框架结构。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将框架结构的各个部分焊接在一起，形成完整的灯箱板。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对灯箱板的表面进行喷涂、电镀等处理，以提高其美观度和耐久性。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https://d.book118.com/415041133101011041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2024-09-01T18:22:49.975</cp:lastPrinted>
  <dcterms:created xsi:type="dcterms:W3CDTF">2024-09-01T10:22:49Z</dcterms:created>
  <dcterms:modified xsi:type="dcterms:W3CDTF">2024-09-01T10:22:52Z</dcterms:modified>
</cp:coreProperties>
</file>