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E2D0F-D39D-403C-84AD-F9225B129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428F7-3C55-4BE6-8C69-05F2597EB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F2928-4B0C-452E-BD7D-C612E0C2E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CB291-4EBB-4610-9389-18C21A8C9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574AF8-0FF3-4E5B-AD24-693E64EDF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3358F-E903-47DB-92EE-8A4CB5D47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B4EFAB-2569-4476-8122-8F4B75C95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E058E-956A-4AFA-BE6B-48D951E9C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193E0-BF32-4DB1-AF7F-B6B149C7D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AB96A-63E6-4835-B130-41E617E03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6DEE2-A00D-46B3-888A-78D6B2C02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43010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提升育婴师的人际关系处理能力与仪态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人际关系处理能力提升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仪态提升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与家长建立良好的合作关系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与同事保持良好的人际关系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不断学习和自我提升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提升育婴师的职业素养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适应现代家庭需求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育婴师作为一种专业职业，需要具备良好的人际关系处理能力和仪态，以更好地与婴幼儿家庭建立良好的互动关系。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现代家庭对育婴师的要求越来越高，不仅需要专业的育儿技能，还需要良好的人际关系和仪态，以满足家庭的多元化需求。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提升职业形象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增强团队合作能力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人际关系处理能力与仪态的重要性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专业的仪态和优雅的气质可以提升育婴师的职业形象，使其在婴幼儿家庭中更受欢迎和尊重。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通过有效的沟通技巧和仪态表现，育婴师可以更好地与婴幼儿家庭成员进行沟通交流，理解他们的需求和期望。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良好的人际关系处理能力有助于育婴师与婴幼儿家庭建立信任关系，提高工作满意度和育儿效果。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良好的人际关系处理能力有助于育婴师与同事、上级等建立良好的合作关系，提高团队整体的工作效率和凝聚力。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人际关系处理能力提升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积极倾听家长和婴幼儿的非语言暗示，理解他们的需求和情绪。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使用简洁明了的语言，避免专业术语，确保信息准确传达。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及时给予反馈，确认对方的理解，减少误解和冲突。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共情能力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识别自己的情绪，理解情绪对沟通的影响。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运用深呼吸、冥想等方法，保持情绪稳定，避免冲动行为。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理解他人的情绪，表达同情和支持，建立情感连接。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展示真诚和善意，尊重他人的观点和感受。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严格遵守保密原则，保护家长和婴幼儿的隐私。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保持言行一致，树立可信赖的形象。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真诚待人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保密原则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仪态提升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穿着得体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化妆适度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仪表整洁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保持个人卫生是仪表整洁的基础。育婴师应每天洗澡、洗头，保持身体清洁。同时，注意口腔卫生，保持清新口气。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育婴师可以化淡妆，以提升自己的气色和精神状态。但应避免浓妆艳抹，以免给宝宝和家长留下不专业的印象。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育婴师应穿着整洁、得体的服装，避免过于花哨或暴露的装扮。同时，注意服装的质地和颜色搭配，以展现出专业形象。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表情亲切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与宝宝和家长交流时，育婴师应保持亲切、友善的表情，传递出温暖和关爱。同时，注意眼神交流，展现出自信和尊重。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姿态优雅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育婴师的举止应该大方、自然，坐、立、行都要保持优雅的姿态。避免过于拘谨或懒散的行为。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动作轻柔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在处理宝宝相关事务时，育婴师的动作应轻柔、细致，以免惊吓到宝宝。同时，注意动作的规范性和准确性，展现出专业素养。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33" r="16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举止大方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育婴师在与家长沟通时，应使用准确、简洁的词汇表达自己的意思，避免使用模棱两可或含糊不清的词语。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保持适中的语速有助于让家长更好地理解自己的意思。同时，注意停顿和重音的运用，以增强语言的感染力。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友善的语气有助于拉近与家长之间的距离。育婴师应使用亲切、温和的语气与家长交流，传递出关心和尊重。同时，注意避免使用过于生硬或冷漠的语气。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语气友善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语言表达清晰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https://d.book118.com/415043010103011034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2024-08-29T16:13:36.864</cp:lastPrinted>
  <dcterms:created xsi:type="dcterms:W3CDTF">2024-08-29T08:13:36Z</dcterms:created>
  <dcterms:modified xsi:type="dcterms:W3CDTF">2024-08-29T08:13:38Z</dcterms:modified>
</cp:coreProperties>
</file>