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46803-FCDD-4469-9504-814C0E669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C1C9D-567F-46BC-B846-5CCA9D3F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62A37-85F0-4625-A26A-331C6BC4D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CA9B5-3A7A-4D59-92FD-D4EBE9F7A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A1E0F-7D0C-4FE4-A73B-71F67D440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EFA00-BE5A-47F6-B710-57D11342A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51E41-293D-40D3-82FF-377E366C1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B2AE5-062B-434A-8F33-D19D1C226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7EFE2-5EB8-403C-811D-74D4BA33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BD58B-A2AA-4BF8-A571-EB7ADDF1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0A4E-B30B-4CA0-8A84-DA727C7BF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4301320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旅游文化创意产业项目创业计划书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未来展望与可持续发展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社会经济发展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随着社会经济的快速发展，人们生活水平提高，对旅游的需求日益增长。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文化传承与创新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旅游文化创意产业是文化传承与创新的重要载体，能够推动地区经济发展和文化交流。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政府出台相关政策，鼓励和支持旅游文化创意产业的发展。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通过项目实施，创造经济效益，提升产业附加值。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创造经济效益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借助旅游文化创意产业项目，传承和弘扬地区优秀传统文化。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促进文化传承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提升旅游品质，满足游客多元化、个性化的需求。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提升旅游品质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本项目属于旅游文化创意产业，旨在推动产业升级和发展。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面向国内外游客，提供高品质的旅游文化创意产品和服务。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树立高品质、具有特色的旅游文化创意品牌形象。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中高端消费者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有一定的经济基础，愿意为高品质的旅游服务买单。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文化追求者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对文化、艺术和历史有浓厚兴趣，希望在旅行中获得深度的文化体验。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旅游爱好者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对旅游有浓厚兴趣，追求独特和个性化的旅行体验。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游客越来越追求独特的旅行体验，需要提供定制化的旅游线路和活动。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个性化旅游服务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高品质旅游服务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深度文化体验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随着消费者对旅游品质的要求提高，需要提供高品质的旅游服务。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游客希望在旅行中获得深度的文化体验，需要提供具有文化内涵的旅游产品。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42" r="2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注重文化内涵和创意设计，但在旅游领域缺乏专业经验和资源。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传统旅游企业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拥有丰富的旅游资源和成熟的运营模式，但产品和服务相对单一。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拥有庞大的用户群体和丰富的产品选择，但在提供个性化服务方面仍有不足。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文化体验活动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组织游客参与当地的文化体验活动，如民俗表演、手工艺制作等，让游客深入了解当地文化。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旅游线路规划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根据游客的需求和兴趣，提供个性化的旅游线路规划和定制服务。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旅游纪念品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设计具有当地特色的旅游纪念品，如手工艺品、特色食品等，满足游客的购买需求。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提供专业的导游服务，为游客讲解当地的历史、文化和景点特色。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旅游咨询服务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为游客提供旅游咨询服务，解答游客在旅行过程中遇到的问题。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行程安排服务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为游客提供行程安排服务，包括机票、酒店、交通等方面的安排。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产品和服务具有独特的当地文化特色，区别于其他旅游产品。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注重游客的体验感，提供个性化的服务和活动，让游客深入了解当地文化。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服务团队具备专业的知识和技能，能够为游客提供高质量的服务和导游讲解。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利用社交媒体、旅游平台、搜索引擎等网络渠道进行推广，吸引潜在客户。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与旅行社、酒店、景区等合作，共同推广旅游文化创意产品。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与其他产业领域进行合作，共同打造特色旅游线路和产品。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通过统一的视觉识别系统，如标志、宣传语等，塑造品牌形象。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通过多种渠道进行品牌传播，提高品牌的知名度和美誉度。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明确品牌的核心价值和目标客户群体，打造独特的品牌形象。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https://d.book118.com/415043013203011033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2024-08-28T15:58:48.142</cp:lastPrinted>
  <dcterms:created xsi:type="dcterms:W3CDTF">2024-08-28T07:58:48Z</dcterms:created>
  <dcterms:modified xsi:type="dcterms:W3CDTF">2024-08-28T07:58:50Z</dcterms:modified>
</cp:coreProperties>
</file>