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FF360-0FB7-48A6-9367-9892EF47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7CFAF-05DA-4CEB-9D97-CEE45B343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43A8A-54C2-4DE9-93E4-8EF448560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2671F-0C44-486D-A378-73B932FC1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D4F413-92D3-4F3B-970B-170923072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007FC8-8402-4448-A1CA-8C39235A8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FA6B1-0EBE-4419-A381-40F26CCDF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87071-F8C2-4490-AB15-71C711E29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F7570-BDA9-459B-BF3A-844C351C3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4EFFC-3730-4508-AD25-BDC26D2FC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92475-6979-4D73-AD7A-D791BEA11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013130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新冠护理管理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新冠护理管理概述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新冠护理的核心内容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新冠护理流程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新冠护理管理策略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新冠护理案例分享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新冠护理管理概述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新冠护理管理是指针对新冠患者的护理需求，采取一系列的护理措施和方案，以促进患者的康复和改善其生活质量的过程。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护理管理具有全面性、个性化、专业性和科学性的特点。全面性是指护理管理涉及患者的生理、心理和社会等多个方面；个性化是指护理管理需根据患者的具体情况制定个性化的护理计划；专业性是指护理管理需要专业的医护人员来实施；科学性是指护理管理需遵循科学的方法和原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有效的护理管理可以帮助患者更好地康复，缩短康复时间，提高康复效果。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提高康复效果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科学的护理管理可以减少并发症的发生，减轻患者的痛苦和负担。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通过有效的护理管理，可以提高患者的生活质量，增强患者的幸福感和满意度。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新冠护理管理是在新冠疫情爆发后逐渐发展起来的，经历了从无到有、从简单到复杂的过程。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随着医学技术的不断进步和人们对健康需求的不断提高，新冠护理管理将朝着更加专业化和个性化的方向发展。同时，随着科技的进步，远程护理和智能化护理也将成为新冠护理管理的重要发展方向。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新冠护理的核心内容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863" b="288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16" b="111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患者隔离与防护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隔离措施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确诊患者应隔离治疗，严格控制探视人员，减少外出，降低交叉感染风险。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防护装备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医护人员应穿戴符合要求的防护服、口罩、护目镜等，确保自身安全。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消毒与清洁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对病房、医疗器械、患者接触物品等进行定期消毒，保持环境清洁卫生。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密切监测患者体温、呼吸、心率等指标，及时发现异常情况。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留意患者咳嗽、乏力、胸闷等症状变化，为治疗提供依据。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定期进行血常规、生化等实验室检查，评估病情进展。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关注患者的情绪变化，提供心理支持和疏导，减轻焦虑、恐惧等负面情绪。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与患者建立良好的沟通关系，耐心解答疑问，增强治疗信心。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鼓励家属参与患者护理，共同给予关爱和支持。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日常照料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协助患者洗漱、进食、排便等日常生活需求，提高生活质量。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根据患者病情制定合理的饮食计划，保证营养摄入。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根据患者身体状况，指导适当活动和休息，促进康复。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患者生活护理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指导患者进行适当的康复锻炼，如呼吸训练、肢体功能训练等。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向患者及家属提供出院后的注意事项和康复建议。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定期随访患者，评估康复效果，及时调整治疗方案。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随访与复查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患者康复指导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https://d.book118.com/415101313021011121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2024-09-23T22:49:44.024</cp:lastPrinted>
  <dcterms:created xsi:type="dcterms:W3CDTF">2024-09-23T14:49:44Z</dcterms:created>
  <dcterms:modified xsi:type="dcterms:W3CDTF">2024-09-23T14:49:46Z</dcterms:modified>
</cp:coreProperties>
</file>