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0603-C00E-473A-BBE3-246115EC9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70AB8-8428-4A09-B5F6-02F294479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A279C-6D69-4803-98B5-57BC9921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7E7B7-A882-49C7-8318-378C58C5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2E1F5-41CC-4856-A243-1CAC6F07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5C09D-EDB9-47B3-B56D-002A3D604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F795F-5BB0-4412-A746-5EF5D55B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438A8-A12D-49E5-9FCE-EE1E4982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13237-0BE1-4CC5-B95B-33B5F50E8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880AE-DD89-4E10-A1F4-C4D70A788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8BC30-3F0F-4FF2-9181-DAC8E217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01334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党校行政科年终工作总结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党建工作推进与成效评估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教务教学管理优化与创新实践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学员服务提升与满意度调查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行政管理改革与效率提升举措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全年工作重点及目标设定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制定并实施行政管理规定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为提高党校行政管理水平，我们制定了一系列行政管理规定，包括文件管理、会议管理、人事管理等，并进行了有效的实施。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我们针对党校行政工作的特点，对各项工作流程进行了梳理和优化，提高了工作效率和质量。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通过选拔优秀人才、加强培训等措施，我们努力打造一支高素质、专业化的行政队伍。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全年共处理各类文件1000余份，实现了文件的规范化、标准化管理，提高了文件处理效率。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成功组织各类会议50余场，包括学术研讨会、工作汇报会等，确保了会议的顺利进行和会议精神的贯彻落实。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完成了20余次人事调动和晋升工作，实现了人才的合理配置和激励。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创新工作模式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我们积极探索并实践了“互联网+行政管理”的新模式，通过信息化手段提高了行政管理效率和质量。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我们注重提升服务质量，通过改进工作流程、提高人员素质等措施，为全校师生提供了更加优质、高效的服务。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荣获“优秀行政科室”称号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在全校行政工作评比中，我们科室荣获“优秀行政科室”称号，体现了我们的工作得到了广泛认可。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突出成果和亮点展示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党建工作推进与成效评估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积极开展各类党建活动，如“三会一课”、主题党日、党员先锋岗等，丰富党员生活，提高党员素质。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加强党组织建设，完善组织架构，优化工作流程，提高工作效率。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党建工作创新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探索党建工作新模式，如“互联网+党建”、“智慧党建”等，推动党建工作与时代发展相适应。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党组织建设及活动开展情况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严格按照党员发展程序和标准，注重从优秀分子中发展党员，提高党员队伍整体素质。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加强党员思想政治教育，深入学习党的理论和路线方针政策，提高党员政治觉悟和思想认识。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完善党员管理制度，加强党员日常管理和监督，落实“三会一课”制度，推动党员发挥先锋模范作用。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党员发展、教育和管理成果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92" b="1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加强廉政文化建设，开展廉政宣传教育活动，提高党员干部廉洁自律意识，营造崇廉拒腐的良好氛围。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加强党风廉政建设，落实中央八项规定精神，持之以恒纠正“四风”，营造风清气正的良好政治生态。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反腐败斗争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保持反腐败高压态势，坚决查处各类腐败案件，严肃惩治腐败分子，推动全面从严治党向纵深发展。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党风廉政建设及反腐败斗争进展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教务教学管理优化与创新实践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课程体系重构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针对党校教育特点，对原有课程体系进行梳理和重构，突出政治理论教育和党性教育核心地位，同时增加现代管理、法律法规等课程内容，使课程设置更加科学、合理。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引入案例分析、情景模拟、小组讨论等现代教学方法，激发学员学习热情，提高教学效果。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课程资源建设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加强在线课程建设，利用网络平台实现优质资源共享，满足学员多样化学习需求。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课程设置与改革举措回顾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通过严格选拔程序，引进一批高素质、专业化的教师人才，同时加大对现有教师的培养力度，提升整体师资队伍水平。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师资选拔与培养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定期组织教师参加各类培训、研讨会等活动，提高教师教学水平和综合素质；同时建立激励机制，鼓励教师积极参与教学改革和科研工作。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经过一系列措施的实施，师资队伍结构得到优化，教师教学能力和科研水平显著提升，为党校教育事业发展提供了有力保障。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师资队伍建设成效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师资队伍建设及培训成果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https://d.book118.com/415101334143011044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2024-09-06T21:48:18.399</cp:lastPrinted>
  <dcterms:created xsi:type="dcterms:W3CDTF">2024-09-06T13:48:18Z</dcterms:created>
  <dcterms:modified xsi:type="dcterms:W3CDTF">2024-09-06T13:48:20Z</dcterms:modified>
</cp:coreProperties>
</file>