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DFAB78-F759-4D3D-94DD-3FC08AFB70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BB008E-6A32-4775-9608-0DDC368851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011C94-9CB4-4D31-9F91-A047C0F571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5A1595-D0FA-4478-BB30-6C8A4A29A3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B8F072D-CE2C-49D5-BAF4-DF54AECC26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35CF32A-4285-4C77-94FA-60476B7068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1D566B7-280C-4953-8C78-0B15F30D95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8ADC87-191C-4609-86BE-F077BFB777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653DB9-9E37-43FB-9E0F-7DAF513F06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B945AF-574E-4F81-A17C-322A7E0DBD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E0CB44-212A-4E73-8C79-F10E4B8BC9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5102112340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秋冬季安全行车注意事项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秋冬季节特点及对驾驶影响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行车前准备与检查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行驶中安全操作规范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特殊天气条件下的驾驶技巧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道路突发情况应对策略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停车安全与防盗措施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秋冬季节特点及对驾驶影响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083" r="508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秋冬季节天气多变，温差大，易出现雾、霜、雪等恶劣天气，对道路通行条件造成不利影响。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降雨、降雪会导致路面湿滑、结冰，降低车辆制动性能和操控稳定性，增加行车风险。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大风、沙尘等天气会影响驾驶员视线和呼吸，容易引发交通事故。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天气变化与道路状况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雨雪天气中，雪花、雨滴会遮挡前挡风玻璃和车灯，进一步降低能见度，影响驾驶员观察和判断。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驾驶员应及时打开车灯和雾灯，保持安全车距和车速，谨慎驾驶。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4522" r="452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75" r="957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727" r="9727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秋冬季节早晚时段易出现雾霾天气，能见度降低，驾驶员视线受阻，难以判断前方路况和障碍物。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能见度降低与视线受阻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16780" y="4201877"/>
            <a:ext cx="10213108" cy="0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2187305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85351" y="4054808"/>
            <a:ext cx="294138" cy="294138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77821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88854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秋冬季节车辆易出现电瓶亏电、启动困难等问题。驾驶员应定期检查电瓶状况，及时更换老化电瓶，保证车辆正常启动。同时，注意关闭不必要的电器设备以节约用电。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37158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847668" y="4026211"/>
            <a:ext cx="351331" cy="351331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469635" y="4054808"/>
            <a:ext cx="294138" cy="29413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89125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低温环境下，车辆润滑油、冷却液等油液会变得黏稠，影响发动机启动和运转。驾驶员应提前更换冬季专用油液，保证发动机正常运转。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40195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轮胎是车辆与地面接触的唯一部件，秋冬季节气温降低，轮胎会变硬、变脆，抓地力减弱。驾驶员应及时检查轮胎磨损情况，更换冬季专用轮胎或采取相应措施提高轮胎抓地力。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2"/>
          <a:srcRect t="1531" b="1531"/>
          <a:stretch>
            <a:fillRect/>
          </a:stretch>
        </p:blipFill>
        <p:spPr>
          <a:xfrm>
            <a:off x="734949" y="1334615"/>
            <a:ext cx="3413760" cy="2316480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3"/>
          <a:srcRect t="25769" b="25769"/>
          <a:stretch>
            <a:fillRect/>
          </a:stretch>
        </p:blipFill>
        <p:spPr>
          <a:xfrm>
            <a:off x="4316454" y="1334615"/>
            <a:ext cx="3413760" cy="2316480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4"/>
          <a:srcRect t="12852" b="12852"/>
          <a:stretch>
            <a:fillRect/>
          </a:stretch>
        </p:blipFill>
        <p:spPr>
          <a:xfrm>
            <a:off x="7897958" y="1334615"/>
            <a:ext cx="3413760" cy="2316480"/>
          </a:xfrm>
          <a:prstGeom prst="rect">
            <a:avLst/>
          </a:prstGeom>
        </p:spPr>
      </p:pic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车辆性能变化及应对措施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行车前准备与检查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暖风系统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检查暖风系统是否正常工作，确保在寒冷天气中驾驶时车内温暖。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发动机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检查发动机机油、冷却液、刹车油液位是否正常，发动机皮带是否磨损或松弛。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蓄电池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检查蓄电池电量是否充足，电极是否清洁，确保启动系统正常工作。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车辆保养及检查项目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845" r="3084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612" r="3261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检查轮胎磨损情况，若磨损严重应及时更换，以确保行车安全。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轮胎磨损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随着气温降低，胎压会相应下降，应定期检查并调整至标准胎压。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胎压调整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轮胎磨损与胎压调整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灯光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检查近光灯、远光灯、转向灯、刹车灯等是否正常工作，确保夜间行车安全。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雨刮器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检查雨刮器是否老化、磨损，确保在雨雪天气中能够清晰观察前方路况。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其他关键部件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检查安全带、安全气囊、刹车系统等是否正常工作，确保紧急情况下能够保障乘客安全。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灯光、雨刮器等关键部件检查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行驶中安全操作规范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830" b="383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在秋冬季，由于天气变化可能导致路面湿滑、能见度降低等，应保持比平时更长的安全距离，以便有足够的时间刹车和避免碰撞。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在恶劣天气条件下，如雨雪、雾霾等，应适当降低车速，以确保车辆行驶的稳定性和安全性。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保持安全距离和车速控制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控制车速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保持与前车的安全距离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正确使用灯光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在秋冬季，天色较早变暗，应及时开启近光灯，确保自己能够看清前方路况，同时也让其他车辆能够注意到你。在雾、霾等低能见度天气下，还应开启雾灯。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使用喇叭提示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在必要时，如前方有行人或动物穿越道路、前车出现异常等情况，可以使用喇叭进行提示，但应避免滥用喇叭造成噪音污染。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813" r="1281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合理使用灯光和喇叭提示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https://d.book118.com/415102112340011104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2024-09-14T22:37:09.583</cp:lastPrinted>
  <dcterms:created xsi:type="dcterms:W3CDTF">2024-09-14T14:37:09Z</dcterms:created>
  <dcterms:modified xsi:type="dcterms:W3CDTF">2024-09-14T14:37:11Z</dcterms:modified>
</cp:coreProperties>
</file>