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96AC6-051B-44DE-8C86-648FA8EC7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9EF09-C36F-471F-A04C-34228377C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8A3AB-07A1-4EFB-9EAC-A37E3C212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E3D99-FAB8-429E-B684-721B8D5A3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62BE12-9FAB-430D-AF28-A99F3A2D2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013FD7-D83B-40B7-AE3A-BFA8F58C1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9F1B2-621A-4F42-A95B-FC4307556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4CA24-A4E1-4491-877E-01CF3CFAC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54AF0-CC62-4712-A12C-43EDC473B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E1D79-2927-4B7C-B409-EB782131E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1364B-F655-45B6-8C36-D2816D0AA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1022431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大学生所学专业与就业方向是否匹配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大学生就业现状分析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大学生所学专业与就业方向的关联性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大学生就业方向与职业发展的关系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提高大学生所学专业与就业匹配度的建议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59" r="300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746" r="337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研究的背景和意义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所学专业与就业方向的匹配程度是影响大学生就业的重要因素之一，因此，研究这一问题具有重要的现实意义。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当前大学生就业难已经成为社会关注的热点问题，很多大学生毕业后难以找到合适的工作。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本文旨在探讨大学生所学专业与就业方向是否匹配的问题，分析其原因，并提出相应的对策建议。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方法包括文献综述、实证分析和案例研究。首先，通过文献综述梳理相关理论和研究成果；其次，通过实证分析，对所学专业与就业方向的匹配程度进行测量；最后，通过案例研究，深入剖析匹配程度不高的原因和对策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研究的目的和方法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大学生就业现状分析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就业市场供需不平衡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目前，大学生的数量增长速度较快，而社会对大学生的需求量却没有明显增加，导致就业市场竞争激烈。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就业质量参差不齐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不同专业、不同学校的大学生就业情况存在较大差异，一些热门专业的学生往往更容易找到好工作，而一些冷门专业的学生则面临更大的就业压力。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大学生就业的整体情况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许多大学生在大学期间偏重理论知识的学习，而忽略了实际操作能力的培养，导致在工作中无法快速适应岗位需求。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缺乏实际操作能力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一些大学生对就业期望过高，不愿从事某些基层工作或到企业工作，而更倾向于选择稳定的事业单位或国有企业，导致就业难度增加。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就业观念存在误区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随着国家经济结构的调整，一些传统产业逐渐被淘汰，而新兴产业则不断发展壮大，大学生需要不断更新知识和技能以适应新的就业市场。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产业结构调整带来的影响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大学生就业难的原因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2906" r="32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创业创新机遇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国家鼓励大学生创业创新，为大学生提供了更多的创业机会和政策支持。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多元化就业选择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随着经济的发展和社会的进步，大学生的就业选择更加多元化，不再局限于传统的就业领域。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产业结构调整带来的机遇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随着国家经济结构的调整，新兴产业不断发展壮大，为大学生提供了更多的就业机会和职业发展空间。同时，大学生也需要不断更新知识和技能以适应新的就业市场。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大学生就业的机遇和挑战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大学生所学专业与就业方向的关联性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https://d.book118.com/415102243132011034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2024-08-29T21:59:24.807</cp:lastPrinted>
  <dcterms:created xsi:type="dcterms:W3CDTF">2024-08-29T13:59:24Z</dcterms:created>
  <dcterms:modified xsi:type="dcterms:W3CDTF">2024-08-29T13:59:26Z</dcterms:modified>
</cp:coreProperties>
</file>