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55A1A-D04E-4959-B477-4DB78FB52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97227C-1DB3-4C6C-AC72-E982C44C9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9308B5-7291-480E-9776-EAD6A34DE8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95DE9E-9BEC-49E0-A437-E86778CE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D879045-0B47-49C0-B4C2-D8B5182E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0362AE-E2A3-49A6-971A-320234F4C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065847A-AE93-4DA1-840E-A62424FE55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D062CD-59EF-449C-9C71-4C9A3D723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8CD7A6-4431-434A-9AEB-87B61EF80D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96BF7-5045-4ACD-A094-051164041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61F92-8375-4D33-A3CF-50F9F9085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5104303310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免疫组化染色的常见问题及定量分析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免疫组化染色基本原理与步骤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常见问题类型及原因分析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定量分析方法介绍与应用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解决方案与改进措施探讨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免疫组化染色基本原理与步骤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抗原与抗体之间通过特定的化学结构相互识别并结合，形成抗原-抗体复合物。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特异性结合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亲和力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交叉反应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63" r="1716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抗原与抗体结合的紧密程度，高亲和力意味着更强的结合力和稳定性。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某些抗原可能与多种抗体结合，或某些抗体可能与多种抗原结合，导致非特异性染色。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抗原抗体反应原理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组织处理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抗原修复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抗体孵育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显色反应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免疫组化染色步骤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包括固定、脱水、透明和浸蜡等步骤，以保留组织形态和抗原性。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将特异性抗体与组织切片孵育，使抗体与抗原结合。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通过加热、酶消化或化学方法使被遮蔽的抗原暴露出来。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利用酶标记的二抗与底物反应，生成可见的颜色沉淀或荧光信号。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375" r="13375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可能由于抗体交叉反应、内源性酶活性等因素导致。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非特异性染色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可能由于抗体浓度过高、孵育时间过长等因素引起。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背景染色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可能由于组织处理不当、抗体分布不均等原因造成。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染色不均匀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可能由于实验操作失误、试剂质量问题等原因导致。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假阳性或假阴性结果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常见问题类型及原因分析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5840" b="584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0032" b="1003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染色结果不一致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抗体批次差异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不同批次的抗体可能存在浓度、纯度等差异，导致染色结果不稳定。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组织处理不当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组织固定、脱水、包埋等处理过程对染色结果有很大影响，处理不当可能导致染色结果不一致。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染色条件控制不严格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染色温度、时间、pH值等条件控制不精确，可能导致染色结果不稳定。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封闭不充分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封闭液未能充分封闭组织中的非特异性结合位点，导致背景着色。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DAB显色时间过长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DAB显色时间过长可能导致背景着色过重。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抗体浓度过高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抗体浓度过高可能导致非特异性结合增加，背景着色加重。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792" r="7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背景着色过重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选择的抗体与组织中的目标蛋白特异性差，导致染色结果不准确。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抗体选择不当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目标蛋白在组织中的表达量过低，可能导致抗体无法有效结合，染色结果不准确。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组织中目标蛋白表达量低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抗体特异性差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792" r="10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操作步骤遗漏或错误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操作步骤遗漏或顺序颠倒等错误操作可能导致染色结果不准确。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切片质量差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切片过厚、组织破碎等切片质量问题可能导致染色结果不准确。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染色液配制错误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染色液配制比例不当、pH值调节不准确等问题可能导致染色结果失败。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操作失误导致的问题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定量分析方法介绍与应用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https://d.book118.com/415104303310011103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2024-09-13T07:24:56.771</cp:lastPrinted>
  <dcterms:created xsi:type="dcterms:W3CDTF">2024-09-12T23:24:56Z</dcterms:created>
  <dcterms:modified xsi:type="dcterms:W3CDTF">2024-09-12T23:24:58Z</dcterms:modified>
</cp:coreProperties>
</file>